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9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0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4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1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865" r:id="rId3"/>
    <p:sldMasterId id="2147483781" r:id="rId4"/>
    <p:sldMasterId id="2147483793" r:id="rId5"/>
    <p:sldMasterId id="2147483799" r:id="rId6"/>
    <p:sldMasterId id="2147483805" r:id="rId7"/>
    <p:sldMasterId id="2147483811" r:id="rId8"/>
    <p:sldMasterId id="2147483817" r:id="rId9"/>
    <p:sldMasterId id="2147483787" r:id="rId10"/>
    <p:sldMasterId id="2147483717" r:id="rId11"/>
    <p:sldMasterId id="2147483823" r:id="rId12"/>
    <p:sldMasterId id="2147483829" r:id="rId13"/>
    <p:sldMasterId id="2147483835" r:id="rId14"/>
    <p:sldMasterId id="2147483841" r:id="rId15"/>
    <p:sldMasterId id="2147483847" r:id="rId16"/>
    <p:sldMasterId id="2147483853" r:id="rId17"/>
    <p:sldMasterId id="2147483859" r:id="rId18"/>
    <p:sldMasterId id="2147483765" r:id="rId19"/>
  </p:sldMasterIdLst>
  <p:notesMasterIdLst>
    <p:notesMasterId r:id="rId40"/>
  </p:notesMasterIdLst>
  <p:handoutMasterIdLst>
    <p:handoutMasterId r:id="rId41"/>
  </p:handoutMasterIdLst>
  <p:sldIdLst>
    <p:sldId id="256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09" autoAdjust="0"/>
    <p:restoredTop sz="98031" autoAdjust="0"/>
  </p:normalViewPr>
  <p:slideViewPr>
    <p:cSldViewPr>
      <p:cViewPr varScale="1">
        <p:scale>
          <a:sx n="116" d="100"/>
          <a:sy n="116" d="100"/>
        </p:scale>
        <p:origin x="-19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A1D3A-7DE2-40B4-B51A-D4BE3E341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9758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6/18/2015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DFD49-50D7-42B9-B68A-213CB831F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83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DFD49-50D7-42B9-B68A-213CB831FF7A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52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5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C93839-49CA-4C76-841F-0760B23B0BD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7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472DB5-F8F6-4AFC-B5F6-B9645D3DD723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57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5C3049-45EA-42B8-966D-FCA114F33656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9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BB3B67-3D07-466A-930F-B9756947289C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51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621298-45DC-46AA-9E44-7EE2343E9A61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53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A5913C-87D8-46EC-B63D-B943CD720D22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55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61E118-8C04-40E3-A990-8844EFDBDE4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59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BFDEDF-6A2C-4E9D-83A7-F2C97B0E0B24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47FFB6-7290-4A83-A8BD-FD76A2D0A03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63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80535D-CA02-40DB-A7B7-EE026404AD16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269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37B585-E1C7-49ED-BE26-0C63080580AF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ko-KR" smtClean="0"/>
          </a:p>
        </p:txBody>
      </p:sp>
      <p:sp>
        <p:nvSpPr>
          <p:cNvPr id="1290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21291E-F9B5-4B3F-A039-BD11346156DA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310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4282D6-1EAF-4604-9520-7C4546280BF9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331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0E757C-E6A0-48D5-AE4A-30525957CDE2}" type="slidenum">
              <a:rPr lang="ko-KR" altLang="en-US">
                <a:solidFill>
                  <a:srgbClr val="000000"/>
                </a:solidFill>
                <a:latin typeface="맑은 고딕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ko-KR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35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9364DA-50B7-4BC0-AA4B-7D80112BCB31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5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C93839-49CA-4C76-841F-0760B23B0BD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5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C93839-49CA-4C76-841F-0760B23B0BD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extLst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00050">
              <a:spcBef>
                <a:spcPct val="0"/>
              </a:spcBef>
            </a:pPr>
            <a:endParaRPr lang="en-US" altLang="ko-KR" dirty="0" smtClean="0"/>
          </a:p>
        </p:txBody>
      </p:sp>
      <p:sp>
        <p:nvSpPr>
          <p:cNvPr id="145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C93839-49CA-4C76-841F-0760B23B0BD7}" type="slidenum">
              <a:rPr lang="ko-KR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6/18/2015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65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42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9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3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6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4039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0821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1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65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06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45" tIns="40073" rIns="80145" bIns="40073" rtlCol="0" anchor="ctr"/>
          <a:lstStyle/>
          <a:p>
            <a:pPr algn="ctr"/>
            <a:endParaRPr lang="en-US"/>
          </a:p>
        </p:txBody>
      </p:sp>
      <p:pic>
        <p:nvPicPr>
          <p:cNvPr id="4" name="Picture 3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76" y="1749250"/>
            <a:ext cx="1087275" cy="3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58277" y="2929691"/>
            <a:ext cx="3244502" cy="981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4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 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 txBox="1">
            <a:spLocks/>
          </p:cNvSpPr>
          <p:nvPr userDrawn="1"/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rIns="80145" bIns="40073" rtlCol="0" anchor="ctr" anchorCtr="0">
            <a:normAutofit/>
          </a:bodyPr>
          <a:lstStyle>
            <a:lvl1pPr algn="l" defTabSz="457200" rtl="0" eaLnBrk="1" latinLnBrk="0" hangingPunct="0">
              <a:spcBef>
                <a:spcPct val="0"/>
              </a:spcBef>
              <a:buNone/>
              <a:defRPr sz="4400" b="0" i="0" kern="12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  <a:cs typeface="iPE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6638" y="1603384"/>
            <a:ext cx="8278384" cy="2041692"/>
          </a:xfrm>
          <a:prstGeom prst="rect">
            <a:avLst/>
          </a:prstGeom>
        </p:spPr>
        <p:txBody>
          <a:bodyPr lIns="410196">
            <a:normAutofit/>
          </a:bodyPr>
          <a:lstStyle>
            <a:lvl1pPr>
              <a:defRPr sz="390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0" name="Picture 9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41425" y="248683"/>
            <a:ext cx="1058379" cy="561755"/>
          </a:xfrm>
          <a:prstGeom prst="rect">
            <a:avLst/>
          </a:prstGeom>
        </p:spPr>
      </p:pic>
      <p:sp>
        <p:nvSpPr>
          <p:cNvPr id="11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79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marR="0" indent="0" algn="l" defTabSz="40032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marL="0" marR="0" lvl="0" indent="0" algn="l" defTabSz="40032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 smtClean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10196" tIns="126213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  <p:pic>
        <p:nvPicPr>
          <p:cNvPr id="12" name="Picture 11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  <p:sp>
        <p:nvSpPr>
          <p:cNvPr id="6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649529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6056115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786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4100666"/>
            <a:ext cx="7382066" cy="572647"/>
          </a:xfrm>
          <a:prstGeom prst="rect">
            <a:avLst/>
          </a:prstGeom>
        </p:spPr>
        <p:txBody>
          <a:bodyPr vert="horz" lIns="0" tIns="0"/>
          <a:lstStyle>
            <a:lvl1pPr marL="0" indent="0" latinLnBrk="0" hangingPunct="0">
              <a:spcBef>
                <a:spcPts val="379"/>
              </a:spcBef>
              <a:buNone/>
              <a:defRPr sz="18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Sub headline</a:t>
            </a:r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603384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741" tIns="126074" anchor="ctr" anchorCtr="0">
            <a:normAutofit/>
          </a:bodyPr>
          <a:lstStyle>
            <a:lvl1pPr algn="l" latinLnBrk="0" hangingPunct="0">
              <a:defRPr sz="3900" baseline="0">
                <a:solidFill>
                  <a:srgbClr val="FFFFFF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altLang="ko-KR" dirty="0" smtClean="0"/>
              <a:t>UC SOLUTION</a:t>
            </a:r>
            <a:br>
              <a:rPr lang="en-US" altLang="ko-KR" dirty="0" smtClean="0"/>
            </a:br>
            <a:r>
              <a:rPr lang="en-US" altLang="ko-KR" dirty="0" smtClean="0"/>
              <a:t>IP Enterprise</a:t>
            </a:r>
            <a:br>
              <a:rPr lang="en-US" altLang="ko-KR" dirty="0" smtClean="0"/>
            </a:br>
            <a:r>
              <a:rPr lang="en-US" altLang="ko-KR" dirty="0" smtClean="0"/>
              <a:t>Communications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47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001" y="6295652"/>
            <a:ext cx="1090868" cy="331772"/>
          </a:xfrm>
          <a:prstGeom prst="rect">
            <a:avLst/>
          </a:prstGeom>
        </p:spPr>
      </p:pic>
      <p:sp>
        <p:nvSpPr>
          <p:cNvPr id="7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5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2775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8" name="제목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0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20050" cy="421484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533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/>
          <p:nvPr userDrawn="1"/>
        </p:nvSpPr>
        <p:spPr>
          <a:xfrm rot="16200000">
            <a:off x="830569" y="256715"/>
            <a:ext cx="1600686" cy="1087275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056" tIns="40028" rIns="80056" bIns="40028" rtlCol="0" anchor="ctr"/>
          <a:lstStyle/>
          <a:p>
            <a:pPr algn="ctr"/>
            <a:endParaRPr lang="en-US"/>
          </a:p>
        </p:txBody>
      </p:sp>
      <p:pic>
        <p:nvPicPr>
          <p:cNvPr id="9" name="Picture 8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99" y="1743267"/>
            <a:ext cx="1090868" cy="3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01" y="2929701"/>
            <a:ext cx="3241875" cy="98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0417" y="239781"/>
            <a:ext cx="1090868" cy="5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5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dirty="0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0128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0126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_-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05" y="6296072"/>
            <a:ext cx="1087275" cy="33067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"/>
            <a:ext cx="9144000" cy="692727"/>
          </a:xfrm>
          <a:prstGeom prst="rect">
            <a:avLst/>
          </a:prstGeom>
          <a:gradFill flip="none" rotWithShape="1">
            <a:gsLst>
              <a:gs pos="30000">
                <a:schemeClr val="bg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lIns="473301" anchor="ctr" anchorCtr="0"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  <a:latin typeface="iPECS"/>
                <a:ea typeface="iPECS"/>
                <a:cs typeface="iPECS"/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Headline</a:t>
            </a:r>
            <a:r>
              <a:rPr lang="en-US" altLang="ko-KR" dirty="0" smtClean="0"/>
              <a:t>_[</a:t>
            </a:r>
            <a:r>
              <a:rPr lang="en-US" altLang="ko-KR" dirty="0" err="1" smtClean="0"/>
              <a:t>iPECS</a:t>
            </a:r>
            <a:r>
              <a:rPr lang="en-US" altLang="ko-KR" dirty="0" smtClean="0"/>
              <a:t> 30pt]</a:t>
            </a:r>
            <a:endParaRPr lang="en-US" dirty="0"/>
          </a:p>
        </p:txBody>
      </p:sp>
      <p:sp>
        <p:nvSpPr>
          <p:cNvPr id="33" name="제목 3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6" name="텍스트 개체 틀 30"/>
          <p:cNvSpPr>
            <a:spLocks noGrp="1"/>
          </p:cNvSpPr>
          <p:nvPr>
            <p:ph type="body" sz="quarter" idx="18"/>
          </p:nvPr>
        </p:nvSpPr>
        <p:spPr>
          <a:xfrm>
            <a:off x="571500" y="1857364"/>
            <a:ext cx="8001000" cy="4214842"/>
          </a:xfrm>
        </p:spPr>
        <p:txBody>
          <a:bodyPr/>
          <a:lstStyle>
            <a:lvl1pPr latinLnBrk="0">
              <a:defRPr>
                <a:latin typeface="+mn-lt"/>
              </a:defRPr>
            </a:lvl1pPr>
            <a:lvl2pPr marL="651264" indent="-250486" latinLnBrk="0">
              <a:buFont typeface="Arial"/>
              <a:buChar char="•"/>
              <a:defRPr>
                <a:latin typeface="+mn-lt"/>
              </a:defRPr>
            </a:lvl2pPr>
            <a:lvl3pPr marL="1144455" indent="-342900">
              <a:buFont typeface="AppleGothic"/>
              <a:buChar char="-"/>
              <a:defRPr/>
            </a:lvl3pPr>
            <a:lvl4pPr marL="1545233" indent="-342900">
              <a:buFont typeface="Wingdings" charset="2"/>
              <a:buChar char="ü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9144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9499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tx1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471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6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5852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4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7036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3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537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5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5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22746" y="221710"/>
            <a:ext cx="8728615" cy="6409749"/>
          </a:xfrm>
          <a:custGeom>
            <a:avLst/>
            <a:gdLst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0 w 10209213"/>
              <a:gd name="connsiteY3" fmla="*/ 7062788 h 7062788"/>
              <a:gd name="connsiteX4" fmla="*/ 0 w 10209213"/>
              <a:gd name="connsiteY4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2788"/>
              <a:gd name="connsiteX1" fmla="*/ 10209213 w 10209213"/>
              <a:gd name="connsiteY1" fmla="*/ 0 h 7062788"/>
              <a:gd name="connsiteX2" fmla="*/ 10209213 w 10209213"/>
              <a:gd name="connsiteY2" fmla="*/ 7062788 h 7062788"/>
              <a:gd name="connsiteX3" fmla="*/ 7298814 w 10209213"/>
              <a:gd name="connsiteY3" fmla="*/ 7058032 h 7062788"/>
              <a:gd name="connsiteX4" fmla="*/ 0 w 10209213"/>
              <a:gd name="connsiteY4" fmla="*/ 7062788 h 7062788"/>
              <a:gd name="connsiteX5" fmla="*/ 0 w 10209213"/>
              <a:gd name="connsiteY5" fmla="*/ 0 h 7062788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38476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7062788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154351 w 10209213"/>
              <a:gd name="connsiteY3" fmla="*/ 7068529 h 7068529"/>
              <a:gd name="connsiteX4" fmla="*/ 0 w 10209213"/>
              <a:gd name="connsiteY4" fmla="*/ 7062788 h 7068529"/>
              <a:gd name="connsiteX5" fmla="*/ 0 w 10209213"/>
              <a:gd name="connsiteY5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32936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09213"/>
              <a:gd name="connsiteY0" fmla="*/ 0 h 7068529"/>
              <a:gd name="connsiteX1" fmla="*/ 10209213 w 10209213"/>
              <a:gd name="connsiteY1" fmla="*/ 0 h 7068529"/>
              <a:gd name="connsiteX2" fmla="*/ 10209213 w 10209213"/>
              <a:gd name="connsiteY2" fmla="*/ 6069013 h 7068529"/>
              <a:gd name="connsiteX3" fmla="*/ 8343900 w 10209213"/>
              <a:gd name="connsiteY3" fmla="*/ 6321425 h 7068529"/>
              <a:gd name="connsiteX4" fmla="*/ 8154351 w 10209213"/>
              <a:gd name="connsiteY4" fmla="*/ 7068529 h 7068529"/>
              <a:gd name="connsiteX5" fmla="*/ 0 w 10209213"/>
              <a:gd name="connsiteY5" fmla="*/ 7062788 h 7068529"/>
              <a:gd name="connsiteX6" fmla="*/ 0 w 1020921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54351 w 10215563"/>
              <a:gd name="connsiteY4" fmla="*/ 7068529 h 7068529"/>
              <a:gd name="connsiteX5" fmla="*/ 0 w 10215563"/>
              <a:gd name="connsiteY5" fmla="*/ 7062788 h 7068529"/>
              <a:gd name="connsiteX6" fmla="*/ 0 w 10215563"/>
              <a:gd name="connsiteY6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343900 w 10215563"/>
              <a:gd name="connsiteY3" fmla="*/ 6321425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20075 w 10215563"/>
              <a:gd name="connsiteY3" fmla="*/ 631190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47050 w 10215563"/>
              <a:gd name="connsiteY4" fmla="*/ 63849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3400 w 10215563"/>
              <a:gd name="connsiteY4" fmla="*/ 6410325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15563"/>
              <a:gd name="connsiteY0" fmla="*/ 0 h 7068529"/>
              <a:gd name="connsiteX1" fmla="*/ 10209213 w 10215563"/>
              <a:gd name="connsiteY1" fmla="*/ 0 h 7068529"/>
              <a:gd name="connsiteX2" fmla="*/ 10215563 w 10215563"/>
              <a:gd name="connsiteY2" fmla="*/ 6326188 h 7068529"/>
              <a:gd name="connsiteX3" fmla="*/ 8216900 w 10215563"/>
              <a:gd name="connsiteY3" fmla="*/ 6318250 h 7068529"/>
              <a:gd name="connsiteX4" fmla="*/ 8156575 w 10215563"/>
              <a:gd name="connsiteY4" fmla="*/ 6381750 h 7068529"/>
              <a:gd name="connsiteX5" fmla="*/ 8154351 w 10215563"/>
              <a:gd name="connsiteY5" fmla="*/ 7068529 h 7068529"/>
              <a:gd name="connsiteX6" fmla="*/ 0 w 10215563"/>
              <a:gd name="connsiteY6" fmla="*/ 7062788 h 7068529"/>
              <a:gd name="connsiteX7" fmla="*/ 0 w 10215563"/>
              <a:gd name="connsiteY7" fmla="*/ 0 h 7068529"/>
              <a:gd name="connsiteX0" fmla="*/ 0 w 10209219"/>
              <a:gd name="connsiteY0" fmla="*/ 0 h 7068529"/>
              <a:gd name="connsiteX1" fmla="*/ 10209213 w 10209219"/>
              <a:gd name="connsiteY1" fmla="*/ 0 h 7068529"/>
              <a:gd name="connsiteX2" fmla="*/ 9720263 w 10209219"/>
              <a:gd name="connsiteY2" fmla="*/ 6091238 h 7068529"/>
              <a:gd name="connsiteX3" fmla="*/ 8216900 w 10209219"/>
              <a:gd name="connsiteY3" fmla="*/ 6318250 h 7068529"/>
              <a:gd name="connsiteX4" fmla="*/ 8156575 w 10209219"/>
              <a:gd name="connsiteY4" fmla="*/ 6381750 h 7068529"/>
              <a:gd name="connsiteX5" fmla="*/ 8154351 w 10209219"/>
              <a:gd name="connsiteY5" fmla="*/ 7068529 h 7068529"/>
              <a:gd name="connsiteX6" fmla="*/ 0 w 10209219"/>
              <a:gd name="connsiteY6" fmla="*/ 7062788 h 7068529"/>
              <a:gd name="connsiteX7" fmla="*/ 0 w 10209219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12388"/>
              <a:gd name="connsiteY0" fmla="*/ 0 h 7068529"/>
              <a:gd name="connsiteX1" fmla="*/ 10209213 w 10212388"/>
              <a:gd name="connsiteY1" fmla="*/ 0 h 7068529"/>
              <a:gd name="connsiteX2" fmla="*/ 10212388 w 10212388"/>
              <a:gd name="connsiteY2" fmla="*/ 6316663 h 7068529"/>
              <a:gd name="connsiteX3" fmla="*/ 8216900 w 10212388"/>
              <a:gd name="connsiteY3" fmla="*/ 6318250 h 7068529"/>
              <a:gd name="connsiteX4" fmla="*/ 8156575 w 10212388"/>
              <a:gd name="connsiteY4" fmla="*/ 6381750 h 7068529"/>
              <a:gd name="connsiteX5" fmla="*/ 8154351 w 10212388"/>
              <a:gd name="connsiteY5" fmla="*/ 7068529 h 7068529"/>
              <a:gd name="connsiteX6" fmla="*/ 0 w 10212388"/>
              <a:gd name="connsiteY6" fmla="*/ 7062788 h 7068529"/>
              <a:gd name="connsiteX7" fmla="*/ 0 w 10212388"/>
              <a:gd name="connsiteY7" fmla="*/ 0 h 7068529"/>
              <a:gd name="connsiteX0" fmla="*/ 0 w 10209369"/>
              <a:gd name="connsiteY0" fmla="*/ 0 h 7068529"/>
              <a:gd name="connsiteX1" fmla="*/ 10209213 w 10209369"/>
              <a:gd name="connsiteY1" fmla="*/ 0 h 7068529"/>
              <a:gd name="connsiteX2" fmla="*/ 10193338 w 10209369"/>
              <a:gd name="connsiteY2" fmla="*/ 6316663 h 7068529"/>
              <a:gd name="connsiteX3" fmla="*/ 8216900 w 10209369"/>
              <a:gd name="connsiteY3" fmla="*/ 6318250 h 7068529"/>
              <a:gd name="connsiteX4" fmla="*/ 8156575 w 10209369"/>
              <a:gd name="connsiteY4" fmla="*/ 6381750 h 7068529"/>
              <a:gd name="connsiteX5" fmla="*/ 8154351 w 10209369"/>
              <a:gd name="connsiteY5" fmla="*/ 7068529 h 7068529"/>
              <a:gd name="connsiteX6" fmla="*/ 0 w 10209369"/>
              <a:gd name="connsiteY6" fmla="*/ 7062788 h 7068529"/>
              <a:gd name="connsiteX7" fmla="*/ 0 w 10209369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6575 w 10203085"/>
              <a:gd name="connsiteY4" fmla="*/ 63817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48625 w 10203085"/>
              <a:gd name="connsiteY4" fmla="*/ 648652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6610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093075 w 10203085"/>
              <a:gd name="connsiteY4" fmla="*/ 6416675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15435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216900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159750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86775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5175 w 10203085"/>
              <a:gd name="connsiteY4" fmla="*/ 6394450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31825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31666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78588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389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382000 w 10203085"/>
              <a:gd name="connsiteY4" fmla="*/ 65246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451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5309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4643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62713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5230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5850 w 10203085"/>
              <a:gd name="connsiteY3" fmla="*/ 652145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89700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09025 w 10203085"/>
              <a:gd name="connsiteY3" fmla="*/ 65055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18550 w 10203085"/>
              <a:gd name="connsiteY3" fmla="*/ 63277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287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60717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5525 w 10203085"/>
              <a:gd name="connsiteY4" fmla="*/ 6572250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  <a:gd name="connsiteX0" fmla="*/ 0 w 10203085"/>
              <a:gd name="connsiteY0" fmla="*/ 0 h 7068529"/>
              <a:gd name="connsiteX1" fmla="*/ 10202863 w 10203085"/>
              <a:gd name="connsiteY1" fmla="*/ 0 h 7068529"/>
              <a:gd name="connsiteX2" fmla="*/ 10193338 w 10203085"/>
              <a:gd name="connsiteY2" fmla="*/ 6497638 h 7068529"/>
              <a:gd name="connsiteX3" fmla="*/ 8721725 w 10203085"/>
              <a:gd name="connsiteY3" fmla="*/ 6499225 h 7068529"/>
              <a:gd name="connsiteX4" fmla="*/ 8642350 w 10203085"/>
              <a:gd name="connsiteY4" fmla="*/ 6575425 h 7068529"/>
              <a:gd name="connsiteX5" fmla="*/ 8643301 w 10203085"/>
              <a:gd name="connsiteY5" fmla="*/ 7068529 h 7068529"/>
              <a:gd name="connsiteX6" fmla="*/ 0 w 10203085"/>
              <a:gd name="connsiteY6" fmla="*/ 7062788 h 7068529"/>
              <a:gd name="connsiteX7" fmla="*/ 0 w 10203085"/>
              <a:gd name="connsiteY7" fmla="*/ 0 h 70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03085" h="7068529">
                <a:moveTo>
                  <a:pt x="0" y="0"/>
                </a:moveTo>
                <a:lnTo>
                  <a:pt x="10202863" y="0"/>
                </a:lnTo>
                <a:cubicBezTo>
                  <a:pt x="10204980" y="2108729"/>
                  <a:pt x="10191221" y="4388909"/>
                  <a:pt x="10193338" y="6497638"/>
                </a:cubicBezTo>
                <a:lnTo>
                  <a:pt x="8721725" y="6499225"/>
                </a:lnTo>
                <a:cubicBezTo>
                  <a:pt x="8668544" y="6499489"/>
                  <a:pt x="8645366" y="6530283"/>
                  <a:pt x="8642350" y="6575425"/>
                </a:cubicBezTo>
                <a:cubicBezTo>
                  <a:pt x="8645684" y="6750742"/>
                  <a:pt x="8643301" y="6641756"/>
                  <a:pt x="8643301" y="7068529"/>
                </a:cubicBezTo>
                <a:lnTo>
                  <a:pt x="0" y="7062788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79976" tIns="39988" rIns="79976" bIns="39988"/>
          <a:lstStyle/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grpSp>
        <p:nvGrpSpPr>
          <p:cNvPr id="3" name="Group 17"/>
          <p:cNvGrpSpPr/>
          <p:nvPr userDrawn="1"/>
        </p:nvGrpSpPr>
        <p:grpSpPr>
          <a:xfrm>
            <a:off x="0" y="0"/>
            <a:ext cx="9158130" cy="6858000"/>
            <a:chOff x="0" y="0"/>
            <a:chExt cx="10705155" cy="756285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0456887" y="0"/>
              <a:ext cx="248268" cy="7562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 rot="5400000">
              <a:off x="5220185" y="-5220185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 rot="5400000">
              <a:off x="5220185" y="2089632"/>
              <a:ext cx="248268" cy="10688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5"/>
          <p:cNvSpPr>
            <a:spLocks noGrp="1"/>
          </p:cNvSpPr>
          <p:nvPr>
            <p:ph type="title" hasCustomPrompt="1"/>
          </p:nvPr>
        </p:nvSpPr>
        <p:spPr>
          <a:xfrm>
            <a:off x="436638" y="1835730"/>
            <a:ext cx="8278385" cy="2041692"/>
          </a:xfrm>
          <a:prstGeom prst="rect">
            <a:avLst/>
          </a:prstGeom>
          <a:gradFill flip="none" rotWithShape="1">
            <a:gsLst>
              <a:gs pos="3000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</p:spPr>
        <p:txBody>
          <a:bodyPr vert="horz" lIns="409338" tIns="125950" rIns="79976" bIns="39988" anchor="ctr" anchorCtr="0"/>
          <a:lstStyle>
            <a:lvl1pPr algn="l" latinLnBrk="0" hangingPunct="0">
              <a:defRPr sz="3900">
                <a:solidFill>
                  <a:schemeClr val="bg1"/>
                </a:solidFill>
                <a:latin typeface="iPECS" pitchFamily="2" charset="-127"/>
                <a:ea typeface="iPECS" pitchFamily="2" charset="-127"/>
              </a:defRPr>
            </a:lvl1pPr>
          </a:lstStyle>
          <a:p>
            <a:r>
              <a:rPr lang="en-US" dirty="0" smtClean="0"/>
              <a:t>UC SOLUTION</a:t>
            </a:r>
            <a:br>
              <a:rPr lang="en-US" dirty="0" smtClean="0"/>
            </a:br>
            <a:r>
              <a:rPr lang="en-US" dirty="0" smtClean="0"/>
              <a:t>IP Enterprise</a:t>
            </a:r>
            <a:br>
              <a:rPr lang="en-US" dirty="0" smtClean="0"/>
            </a:br>
            <a:r>
              <a:rPr lang="en-US" dirty="0" smtClean="0"/>
              <a:t>Communications Solution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34025" y="6296070"/>
            <a:ext cx="1085854" cy="33134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15548" y="445025"/>
            <a:ext cx="1086470" cy="656433"/>
          </a:xfrm>
          <a:prstGeom prst="rect">
            <a:avLst/>
          </a:prstGeom>
        </p:spPr>
      </p:pic>
      <p:sp>
        <p:nvSpPr>
          <p:cNvPr id="12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80412" y="5521774"/>
            <a:ext cx="4342008" cy="376545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indent="0">
              <a:spcBef>
                <a:spcPts val="379"/>
              </a:spcBef>
              <a:buNone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Name_[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880412" y="5928360"/>
            <a:ext cx="4342008" cy="386158"/>
          </a:xfrm>
          <a:prstGeom prst="rect">
            <a:avLst/>
          </a:prstGeom>
        </p:spPr>
        <p:txBody>
          <a:bodyPr vert="horz" lIns="0" tIns="0" rIns="79976" bIns="39988">
            <a:noAutofit/>
          </a:bodyPr>
          <a:lstStyle>
            <a:lvl1pPr marL="0" marR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sz="2400" baseline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400777" rtl="0" eaLnBrk="1" fontAlgn="auto" latinLnBrk="0" hangingPunct="1">
              <a:lnSpc>
                <a:spcPct val="100000"/>
              </a:lnSpc>
              <a:spcBef>
                <a:spcPts val="379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en-US" altLang="ko-KR" dirty="0" smtClean="0"/>
              <a:t>Date_[</a:t>
            </a:r>
            <a:r>
              <a:rPr lang="en-US" altLang="ko-KR" dirty="0" err="1" smtClean="0"/>
              <a:t>arial</a:t>
            </a:r>
            <a:r>
              <a:rPr lang="en-US" altLang="ko-KR" dirty="0" smtClean="0"/>
              <a:t> 24pt]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7855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theme" Target="../theme/theme16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3658242" y="4981691"/>
            <a:ext cx="1995762" cy="688054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 marL="0" indent="0" algn="ctr" defTabSz="457200" rtl="0" eaLnBrk="1" latinLnBrk="0" hangingPunct="1">
              <a:lnSpc>
                <a:spcPct val="110000"/>
              </a:lnSpc>
              <a:spcBef>
                <a:spcPct val="20000"/>
              </a:spcBef>
              <a:buFont typeface="Arial"/>
              <a:buNone/>
              <a:defRPr sz="1460" kern="1200" baseline="0">
                <a:solidFill>
                  <a:schemeClr val="tx1"/>
                </a:solidFill>
                <a:latin typeface="iPECS"/>
                <a:ea typeface="iPECS"/>
                <a:cs typeface="iPE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latin typeface="+mj-lt"/>
              </a:rPr>
              <a:t>Ver</a:t>
            </a:r>
            <a:r>
              <a:rPr lang="en-US" dirty="0" smtClean="0">
                <a:latin typeface="+mj-lt"/>
              </a:rPr>
              <a:t> 150423</a:t>
            </a:r>
            <a:endParaRPr lang="en-US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386" y="2844955"/>
            <a:ext cx="1566087" cy="1893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69455" y="2844955"/>
            <a:ext cx="1476967" cy="18930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74842" y="3322827"/>
            <a:ext cx="855996" cy="234837"/>
          </a:xfrm>
          <a:prstGeom prst="rect">
            <a:avLst/>
          </a:prstGeom>
        </p:spPr>
        <p:txBody>
          <a:bodyPr wrap="none" lIns="80165" tIns="40083" rIns="80165" bIns="40083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Select Layout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15787" y="2844954"/>
            <a:ext cx="132702" cy="298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/>
          <a:srcRect b="44731"/>
          <a:stretch/>
        </p:blipFill>
        <p:spPr>
          <a:xfrm>
            <a:off x="3062188" y="1339807"/>
            <a:ext cx="3244502" cy="542274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4627532" y="1829096"/>
            <a:ext cx="1995762" cy="688054"/>
          </a:xfrm>
          <a:prstGeom prst="rect">
            <a:avLst/>
          </a:prstGeom>
        </p:spPr>
        <p:txBody>
          <a:bodyPr vert="horz" lIns="80165" tIns="40083" rIns="80165" bIns="40083" rtlCol="0">
            <a:normAutofit/>
          </a:bodyPr>
          <a:lstStyle>
            <a:lvl1pPr marL="0" indent="0" algn="ctr" defTabSz="457200" rtl="0" eaLnBrk="1" latinLnBrk="0" hangingPunct="1">
              <a:lnSpc>
                <a:spcPct val="110000"/>
              </a:lnSpc>
              <a:spcBef>
                <a:spcPct val="20000"/>
              </a:spcBef>
              <a:buFont typeface="Arial"/>
              <a:buNone/>
              <a:defRPr sz="1460" kern="1200" baseline="0">
                <a:solidFill>
                  <a:schemeClr val="tx1"/>
                </a:solidFill>
                <a:latin typeface="iPECS"/>
                <a:ea typeface="iPECS"/>
                <a:cs typeface="iPE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PowerPoint Theme</a:t>
            </a:r>
          </a:p>
        </p:txBody>
      </p:sp>
      <p:sp>
        <p:nvSpPr>
          <p:cNvPr id="21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8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sldNum="0" hdr="0" ftr="0"/>
  <p:txStyles>
    <p:titleStyle>
      <a:lvl1pPr algn="ctr" defTabSz="400827" rtl="0" eaLnBrk="1" latinLnBrk="1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620" indent="-300620" algn="l" defTabSz="400827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344" indent="-250517" algn="l" defTabSz="400827" rtl="0" eaLnBrk="1" latinLnBrk="1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068" indent="-200414" algn="l" defTabSz="400827" rtl="0" eaLnBrk="1" latinLnBrk="1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2895" indent="-200414" algn="l" defTabSz="400827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3723" indent="-200414" algn="l" defTabSz="400827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550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77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6204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7032" indent="-200414" algn="l" defTabSz="40082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40082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2015. 6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개체 틀 14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0200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20078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bg1"/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bg1"/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bg1"/>
                </a:solidFill>
              </a:rPr>
              <a:t> </a:t>
            </a:r>
            <a:r>
              <a:rPr lang="en-US" altLang="ko-KR" sz="900" dirty="0" smtClean="0">
                <a:solidFill>
                  <a:schemeClr val="bg1"/>
                </a:solidFill>
              </a:rPr>
              <a:t>00   </a:t>
            </a:r>
            <a:r>
              <a:rPr lang="en-US" altLang="ko-KR" sz="900" dirty="0">
                <a:solidFill>
                  <a:schemeClr val="bg1"/>
                </a:solidFill>
              </a:rPr>
              <a:t>|  </a:t>
            </a:r>
            <a:r>
              <a:rPr lang="en-US" altLang="ko-KR" sz="900" dirty="0" smtClean="0">
                <a:solidFill>
                  <a:schemeClr val="bg1"/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bg1"/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7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328" rtl="0" eaLnBrk="1" latinLnBrk="1" hangingPunct="1">
        <a:spcBef>
          <a:spcPct val="0"/>
        </a:spcBef>
        <a:buNone/>
        <a:defRPr sz="2500" b="0" i="0" kern="1200">
          <a:solidFill>
            <a:schemeClr val="bg1"/>
          </a:solidFill>
          <a:latin typeface="+mj-lt"/>
          <a:ea typeface="+mj-ea"/>
          <a:cs typeface="iPECS"/>
        </a:defRPr>
      </a:lvl1pPr>
    </p:titleStyle>
    <p:bodyStyle>
      <a:lvl1pPr marL="300250" indent="-300250" algn="l" defTabSz="400328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1pPr>
      <a:lvl2pPr marL="650539" indent="-250207" algn="l" defTabSz="400328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bg1"/>
          </a:solidFill>
          <a:latin typeface="+mn-lt"/>
          <a:ea typeface="+mn-ea"/>
          <a:cs typeface="Arial"/>
        </a:defRPr>
      </a:lvl2pPr>
      <a:lvl3pPr marL="1000829" indent="-200166" algn="l" defTabSz="400328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bg1"/>
          </a:solidFill>
          <a:latin typeface="+mn-lt"/>
          <a:ea typeface="+mn-ea"/>
          <a:cs typeface="+mn-cs"/>
        </a:defRPr>
      </a:lvl3pPr>
      <a:lvl4pPr marL="1401162" indent="-200166" algn="l" defTabSz="400328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bg1"/>
          </a:solidFill>
          <a:latin typeface="+mn-lt"/>
          <a:ea typeface="+mn-ea"/>
          <a:cs typeface="+mn-cs"/>
        </a:defRPr>
      </a:lvl4pPr>
      <a:lvl5pPr marL="1801493" indent="-200166" algn="l" defTabSz="400328" rtl="0" eaLnBrk="1" latinLnBrk="1" hangingPunct="1">
        <a:spcBef>
          <a:spcPct val="20000"/>
        </a:spcBef>
        <a:buFont typeface="Arial"/>
        <a:buChar char="»"/>
        <a:defRPr sz="1900" kern="1200">
          <a:solidFill>
            <a:schemeClr val="bg1"/>
          </a:solidFill>
          <a:latin typeface="+mn-ea"/>
          <a:ea typeface="+mn-ea"/>
          <a:cs typeface="+mn-cs"/>
        </a:defRPr>
      </a:lvl5pPr>
      <a:lvl6pPr marL="220182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2156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2491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2823" indent="-200166" algn="l" defTabSz="400328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2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6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93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327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658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990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324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655" algn="l" defTabSz="400328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30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399929" rtl="0" eaLnBrk="1" latinLnBrk="1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54" indent="-299954" algn="l" defTabSz="399929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9896" indent="-249959" algn="l" defTabSz="399929" rtl="0" eaLnBrk="1" latinLnBrk="1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99840" indent="-199967" algn="l" defTabSz="399929" rtl="0" eaLnBrk="1" latinLnBrk="1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778" indent="-199967" algn="l" defTabSz="399929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9712" indent="-199967" algn="l" defTabSz="399929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99649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599584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999523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399463" indent="-199967" algn="l" defTabSz="399929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99929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99871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0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74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99679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61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99554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9488" algn="l" defTabSz="399929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8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SzPct val="100000"/>
        <a:buFont typeface="AppleGothic"/>
        <a:buChar char="-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88083" indent="-28575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8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2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SzPct val="100000"/>
        <a:buFont typeface="AppleGothic"/>
        <a:buChar char="-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88083" indent="-28575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2015. 6.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18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2014. 00.</a:t>
            </a:r>
            <a:r>
              <a:rPr lang="en-US" altLang="ko-KR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571472" y="1857365"/>
            <a:ext cx="8001056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6" name="제목 개체 틀 15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001056" cy="61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dirty="0" smtClean="0"/>
              <a:t>Sub headline</a:t>
            </a:r>
            <a:endParaRPr lang="ko-KR" altLang="en-US" dirty="0"/>
          </a:p>
        </p:txBody>
      </p:sp>
      <p:sp>
        <p:nvSpPr>
          <p:cNvPr id="7" name="txtfooterCopy"/>
          <p:cNvSpPr txBox="1">
            <a:spLocks noChangeArrowheads="1"/>
          </p:cNvSpPr>
          <p:nvPr/>
        </p:nvSpPr>
        <p:spPr bwMode="auto">
          <a:xfrm>
            <a:off x="577007" y="6559915"/>
            <a:ext cx="5414068" cy="25581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charset="0"/>
                <a:cs typeface="맑은 고딕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Ericsson-LG Enterprise Co., Ltd. 2015   |   Internal   | 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2015. 6  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 </a:t>
            </a:r>
            <a:r>
              <a:rPr lang="en-US" altLang="ko-KR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Page </a:t>
            </a:r>
            <a:fld id="{35DAAAD0-C267-424A-B292-3C6CD1CAE437}" type="slidenum"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eaLnBrk="1" hangingPunct="1">
                <a:spcBef>
                  <a:spcPct val="50000"/>
                </a:spcBef>
              </a:pPr>
              <a:t>‹#›</a:t>
            </a:fld>
            <a:endParaRPr lang="en-US" altLang="ko-K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71" r:id="rId6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00777" rtl="0" eaLnBrk="1" latinLnBrk="1" hangingPunct="1">
        <a:spcBef>
          <a:spcPct val="0"/>
        </a:spcBef>
        <a:buNone/>
        <a:defRPr sz="2500" b="0" i="0" kern="1200">
          <a:solidFill>
            <a:schemeClr val="tx1"/>
          </a:solidFill>
          <a:latin typeface="+mj-lt"/>
          <a:ea typeface="+mj-ea"/>
          <a:cs typeface="iPECS"/>
        </a:defRPr>
      </a:lvl1pPr>
    </p:titleStyle>
    <p:bodyStyle>
      <a:lvl1pPr marL="300583" marR="0" indent="-300583" algn="l" defTabSz="400777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2"/>
        </a:buClr>
        <a:buSzTx/>
        <a:buFont typeface="Wingdings" charset="2"/>
        <a:buChar char="§"/>
        <a:tabLst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1pPr>
      <a:lvl2pPr marL="651264" indent="-250486" algn="l" defTabSz="400777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1900" b="0" i="0" kern="1200">
          <a:solidFill>
            <a:schemeClr val="tx1"/>
          </a:solidFill>
          <a:latin typeface="+mn-lt"/>
          <a:ea typeface="+mn-ea"/>
          <a:cs typeface="Arial"/>
        </a:defRPr>
      </a:lvl2pPr>
      <a:lvl3pPr marL="1144455" indent="-342900" algn="l" defTabSz="400777" rtl="0" eaLnBrk="1" latinLnBrk="1" hangingPunct="1">
        <a:spcBef>
          <a:spcPct val="20000"/>
        </a:spcBef>
        <a:buClr>
          <a:schemeClr val="tx2"/>
        </a:buClr>
        <a:buFont typeface="AppleGothic"/>
        <a:buChar char="-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5233" indent="-342900" algn="l" defTabSz="400777" rtl="0" eaLnBrk="1" latinLnBrk="1" hangingPunct="1">
        <a:spcBef>
          <a:spcPct val="20000"/>
        </a:spcBef>
        <a:buClr>
          <a:schemeClr val="tx2"/>
        </a:buClr>
        <a:buFont typeface="Wingdings" charset="2"/>
        <a:buChar char="ü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indent="0" algn="l" defTabSz="400777" rtl="0" eaLnBrk="1" latinLnBrk="1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1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1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jpe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9" Type="http://schemas.openxmlformats.org/officeDocument/2006/relationships/image" Target="../media/image50.png"/><Relationship Id="rId21" Type="http://schemas.openxmlformats.org/officeDocument/2006/relationships/image" Target="../media/image34.png"/><Relationship Id="rId34" Type="http://schemas.openxmlformats.org/officeDocument/2006/relationships/image" Target="../media/image47.png"/><Relationship Id="rId42" Type="http://schemas.openxmlformats.org/officeDocument/2006/relationships/image" Target="../media/image53.png"/><Relationship Id="rId47" Type="http://schemas.openxmlformats.org/officeDocument/2006/relationships/image" Target="../media/image58.png"/><Relationship Id="rId50" Type="http://schemas.openxmlformats.org/officeDocument/2006/relationships/image" Target="../media/image61.png"/><Relationship Id="rId55" Type="http://schemas.openxmlformats.org/officeDocument/2006/relationships/image" Target="../media/image6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24" Type="http://schemas.openxmlformats.org/officeDocument/2006/relationships/image" Target="../media/image37.png"/><Relationship Id="rId32" Type="http://schemas.openxmlformats.org/officeDocument/2006/relationships/image" Target="../media/image45.png"/><Relationship Id="rId37" Type="http://schemas.openxmlformats.org/officeDocument/2006/relationships/hyperlink" Target="https://www.google.co.kr/url?sa=i&amp;rct=j&amp;q=&amp;esrc=s&amp;frm=1&amp;source=images&amp;cd=&amp;cad=rja&amp;uact=8&amp;docid=xEELJvdODsw35M&amp;tbnid=DV49ugmyPgIGVM:&amp;ved=0CAUQjRw&amp;url=https://www.apple.com/&amp;ei=ABOyU-bHAdXo8AWE3oHQAg&amp;bvm=bv.70138588,d.dGc&amp;psig=AFQjCNGOQ95A5HVVg2wN-dpzv_JqGzKtqg&amp;ust=1404265595653469" TargetMode="External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png"/><Relationship Id="rId5" Type="http://schemas.openxmlformats.org/officeDocument/2006/relationships/image" Target="../media/image18.jpe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36" Type="http://schemas.openxmlformats.org/officeDocument/2006/relationships/image" Target="../media/image48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png"/><Relationship Id="rId10" Type="http://schemas.openxmlformats.org/officeDocument/2006/relationships/image" Target="../media/image23.jpeg"/><Relationship Id="rId19" Type="http://schemas.openxmlformats.org/officeDocument/2006/relationships/image" Target="../media/image32.png"/><Relationship Id="rId31" Type="http://schemas.openxmlformats.org/officeDocument/2006/relationships/image" Target="../media/image44.pn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hyperlink" Target="http://www.google.co.kr/url?sa=i&amp;rct=j&amp;q=&amp;esrc=s&amp;frm=1&amp;source=images&amp;cd=&amp;cad=rja&amp;uact=8&amp;docid=vQcP-swndZkKQM&amp;tbnid=ZgDURLf7-gf-uM:&amp;ved=0CAUQjRw&amp;url=http://blog.appliedis.com/2013/11/14/android-development-for-net-developers-getting-started/&amp;ei=vRKyU8CUOsf_8QWl1IC4Bw&amp;bvm=bv.70138588,d.dGc&amp;psig=AFQjCNEN2-GzYmKR89yF6BZD8WPM_iN3BQ&amp;ust=1404265527007155" TargetMode="External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png"/><Relationship Id="rId8" Type="http://schemas.openxmlformats.org/officeDocument/2006/relationships/image" Target="../media/image21.jpeg"/><Relationship Id="rId51" Type="http://schemas.openxmlformats.org/officeDocument/2006/relationships/image" Target="../media/image62.png"/><Relationship Id="rId3" Type="http://schemas.openxmlformats.org/officeDocument/2006/relationships/image" Target="../media/image16.jpeg"/><Relationship Id="rId12" Type="http://schemas.openxmlformats.org/officeDocument/2006/relationships/image" Target="../media/image25.png"/><Relationship Id="rId17" Type="http://schemas.openxmlformats.org/officeDocument/2006/relationships/image" Target="../media/image30.jpeg"/><Relationship Id="rId25" Type="http://schemas.openxmlformats.org/officeDocument/2006/relationships/image" Target="../media/image38.png"/><Relationship Id="rId33" Type="http://schemas.openxmlformats.org/officeDocument/2006/relationships/image" Target="../media/image46.png"/><Relationship Id="rId38" Type="http://schemas.openxmlformats.org/officeDocument/2006/relationships/image" Target="../media/image49.jpeg"/><Relationship Id="rId46" Type="http://schemas.openxmlformats.org/officeDocument/2006/relationships/image" Target="../media/image57.png"/><Relationship Id="rId59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sz="4000" dirty="0" err="1"/>
              <a:t>iPECS</a:t>
            </a:r>
            <a:r>
              <a:rPr lang="en-US" altLang="ko-KR" sz="4000" dirty="0"/>
              <a:t> eMG80 P2 Introduction</a:t>
            </a:r>
            <a:br>
              <a:rPr lang="en-US" altLang="ko-KR" sz="4000" dirty="0"/>
            </a:br>
            <a:r>
              <a:rPr lang="en-US" altLang="ko-KR" sz="4000" dirty="0"/>
              <a:t>(Unified Software v1.2)</a:t>
            </a:r>
            <a:br>
              <a:rPr lang="en-US" altLang="ko-KR" sz="4000" dirty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Ericsson-LG Enterprise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Jun, 2015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1831" y="3111351"/>
            <a:ext cx="617669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dirty="0">
                <a:blipFill>
                  <a:blip r:embed="rId3"/>
                  <a:stretch>
                    <a:fillRect/>
                  </a:stretch>
                </a:blipFill>
                <a:latin typeface="+mn-lt"/>
                <a:ea typeface="+mn-ea"/>
              </a:rPr>
              <a:t>Innovative Hybrid Communications Platform</a:t>
            </a:r>
            <a:endParaRPr kumimoji="0" lang="ko-KR" altLang="en-US" sz="2400" dirty="0">
              <a:blipFill>
                <a:blip r:embed="rId3"/>
                <a:stretch>
                  <a:fillRect/>
                </a:stretch>
              </a:blipFill>
              <a:latin typeface="+mn-lt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3717032"/>
            <a:ext cx="7815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i="1" dirty="0" smtClean="0">
                <a:solidFill>
                  <a:srgbClr val="0000CC"/>
                </a:solidFill>
                <a:latin typeface="Calibri" panose="020F0502020204030204" pitchFamily="34" charset="0"/>
              </a:rPr>
              <a:t>* This document is updated based on unified software version 1.2, which will be released from July, 2015</a:t>
            </a:r>
            <a:endParaRPr lang="ko-KR" altLang="en-US" sz="1400" i="1" dirty="0">
              <a:solidFill>
                <a:srgbClr val="0000CC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24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TNET Support as LCM mode</a:t>
            </a:r>
            <a:endParaRPr lang="ko-KR" altLang="en-US" sz="1800" dirty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 bwMode="auto">
          <a:xfrm>
            <a:off x="304211" y="1066705"/>
            <a:ext cx="8687683" cy="1121406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eMG80 as LCM provides deployment flexibility and cost effectiveness</a:t>
            </a:r>
          </a:p>
          <a:p>
            <a:pPr lvl="1" defTabSz="801654" latinLnBrk="0">
              <a:defRPr/>
            </a:pPr>
            <a:r>
              <a:rPr lang="en-US" altLang="en-US" sz="1600" kern="0" dirty="0">
                <a:solidFill>
                  <a:srgbClr val="0000CC"/>
                </a:solidFill>
              </a:rPr>
              <a:t>eMG80 support only LCM mode using TNLCM license. (No TNLS license </a:t>
            </a:r>
            <a:r>
              <a:rPr lang="en-US" altLang="en-US" sz="1600" kern="0" dirty="0" smtClean="0">
                <a:solidFill>
                  <a:srgbClr val="0000CC"/>
                </a:solidFill>
              </a:rPr>
              <a:t>available for eMG80)</a:t>
            </a:r>
            <a:endParaRPr lang="en-US" altLang="en-US" sz="1600" kern="0" dirty="0">
              <a:solidFill>
                <a:srgbClr val="0000CC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502955" y="3678042"/>
            <a:ext cx="856952" cy="139060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598035" y="3678042"/>
            <a:ext cx="856953" cy="139060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427350" y="3678042"/>
            <a:ext cx="856952" cy="139060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92365" y="2216902"/>
            <a:ext cx="65188" cy="47361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172491" y="2216902"/>
            <a:ext cx="65188" cy="47361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Freeform 7"/>
          <p:cNvSpPr>
            <a:spLocks noChangeAspect="1" noEditPoints="1"/>
          </p:cNvSpPr>
          <p:nvPr/>
        </p:nvSpPr>
        <p:spPr bwMode="auto">
          <a:xfrm>
            <a:off x="3539175" y="3099345"/>
            <a:ext cx="607065" cy="434743"/>
          </a:xfrm>
          <a:custGeom>
            <a:avLst/>
            <a:gdLst>
              <a:gd name="T0" fmla="*/ 1524242192 w 1054"/>
              <a:gd name="T1" fmla="*/ 461284065 h 688"/>
              <a:gd name="T2" fmla="*/ 1494158464 w 1054"/>
              <a:gd name="T3" fmla="*/ 330921177 h 688"/>
              <a:gd name="T4" fmla="*/ 1403907282 w 1054"/>
              <a:gd name="T5" fmla="*/ 233984671 h 688"/>
              <a:gd name="T6" fmla="*/ 1280229736 w 1054"/>
              <a:gd name="T7" fmla="*/ 190530375 h 688"/>
              <a:gd name="T8" fmla="*/ 1166580098 w 1054"/>
              <a:gd name="T9" fmla="*/ 203900927 h 688"/>
              <a:gd name="T10" fmla="*/ 1026189370 w 1054"/>
              <a:gd name="T11" fmla="*/ 86908592 h 688"/>
              <a:gd name="T12" fmla="*/ 762121096 w 1054"/>
              <a:gd name="T13" fmla="*/ 0 h 688"/>
              <a:gd name="T14" fmla="*/ 591646640 w 1054"/>
              <a:gd name="T15" fmla="*/ 33426382 h 688"/>
              <a:gd name="T16" fmla="*/ 424514821 w 1054"/>
              <a:gd name="T17" fmla="*/ 160446631 h 688"/>
              <a:gd name="T18" fmla="*/ 334263639 w 1054"/>
              <a:gd name="T19" fmla="*/ 347634368 h 688"/>
              <a:gd name="T20" fmla="*/ 327578366 w 1054"/>
              <a:gd name="T21" fmla="*/ 474654618 h 688"/>
              <a:gd name="T22" fmla="*/ 170474456 w 1054"/>
              <a:gd name="T23" fmla="*/ 518108914 h 688"/>
              <a:gd name="T24" fmla="*/ 56824819 w 1054"/>
              <a:gd name="T25" fmla="*/ 625073335 h 688"/>
              <a:gd name="T26" fmla="*/ 3342636 w 1054"/>
              <a:gd name="T27" fmla="*/ 775492052 h 688"/>
              <a:gd name="T28" fmla="*/ 30083727 w 1054"/>
              <a:gd name="T29" fmla="*/ 945966598 h 688"/>
              <a:gd name="T30" fmla="*/ 193872910 w 1054"/>
              <a:gd name="T31" fmla="*/ 1109755867 h 688"/>
              <a:gd name="T32" fmla="*/ 280781456 w 1054"/>
              <a:gd name="T33" fmla="*/ 1139839611 h 688"/>
              <a:gd name="T34" fmla="*/ 1380508827 w 1054"/>
              <a:gd name="T35" fmla="*/ 1149867525 h 688"/>
              <a:gd name="T36" fmla="*/ 1530927464 w 1054"/>
              <a:gd name="T37" fmla="*/ 1136496972 h 688"/>
              <a:gd name="T38" fmla="*/ 1621178647 w 1054"/>
              <a:gd name="T39" fmla="*/ 1093042676 h 688"/>
              <a:gd name="T40" fmla="*/ 1748198829 w 1054"/>
              <a:gd name="T41" fmla="*/ 922568131 h 688"/>
              <a:gd name="T42" fmla="*/ 1754884102 w 1054"/>
              <a:gd name="T43" fmla="*/ 778834690 h 688"/>
              <a:gd name="T44" fmla="*/ 1708087193 w 1054"/>
              <a:gd name="T45" fmla="*/ 658499716 h 688"/>
              <a:gd name="T46" fmla="*/ 1614493374 w 1054"/>
              <a:gd name="T47" fmla="*/ 568248486 h 688"/>
              <a:gd name="T48" fmla="*/ 1517556919 w 1054"/>
              <a:gd name="T49" fmla="*/ 528136828 h 688"/>
              <a:gd name="T50" fmla="*/ 1517556919 w 1054"/>
              <a:gd name="T51" fmla="*/ 1083014762 h 688"/>
              <a:gd name="T52" fmla="*/ 1454046828 w 1054"/>
              <a:gd name="T53" fmla="*/ 1093042676 h 688"/>
              <a:gd name="T54" fmla="*/ 347634184 w 1054"/>
              <a:gd name="T55" fmla="*/ 1093042676 h 688"/>
              <a:gd name="T56" fmla="*/ 220614001 w 1054"/>
              <a:gd name="T57" fmla="*/ 1062958933 h 688"/>
              <a:gd name="T58" fmla="*/ 80223273 w 1054"/>
              <a:gd name="T59" fmla="*/ 925910769 h 688"/>
              <a:gd name="T60" fmla="*/ 56824819 w 1054"/>
              <a:gd name="T61" fmla="*/ 778834690 h 688"/>
              <a:gd name="T62" fmla="*/ 100279092 w 1054"/>
              <a:gd name="T63" fmla="*/ 651814440 h 688"/>
              <a:gd name="T64" fmla="*/ 200558183 w 1054"/>
              <a:gd name="T65" fmla="*/ 561563210 h 688"/>
              <a:gd name="T66" fmla="*/ 334263639 w 1054"/>
              <a:gd name="T67" fmla="*/ 528136828 h 688"/>
              <a:gd name="T68" fmla="*/ 384403184 w 1054"/>
              <a:gd name="T69" fmla="*/ 498053085 h 688"/>
              <a:gd name="T70" fmla="*/ 387745821 w 1054"/>
              <a:gd name="T71" fmla="*/ 361004921 h 688"/>
              <a:gd name="T72" fmla="*/ 467969094 w 1054"/>
              <a:gd name="T73" fmla="*/ 193873013 h 688"/>
              <a:gd name="T74" fmla="*/ 615045095 w 1054"/>
              <a:gd name="T75" fmla="*/ 83565954 h 688"/>
              <a:gd name="T76" fmla="*/ 762121096 w 1054"/>
              <a:gd name="T77" fmla="*/ 53482210 h 688"/>
              <a:gd name="T78" fmla="*/ 1006133552 w 1054"/>
              <a:gd name="T79" fmla="*/ 140390802 h 688"/>
              <a:gd name="T80" fmla="*/ 1139839007 w 1054"/>
              <a:gd name="T81" fmla="*/ 270753690 h 688"/>
              <a:gd name="T82" fmla="*/ 1250146008 w 1054"/>
              <a:gd name="T83" fmla="*/ 240669947 h 688"/>
              <a:gd name="T84" fmla="*/ 1337054554 w 1054"/>
              <a:gd name="T85" fmla="*/ 260725776 h 688"/>
              <a:gd name="T86" fmla="*/ 1420620464 w 1054"/>
              <a:gd name="T87" fmla="*/ 320893263 h 688"/>
              <a:gd name="T88" fmla="*/ 1467417373 w 1054"/>
              <a:gd name="T89" fmla="*/ 417829769 h 688"/>
              <a:gd name="T90" fmla="*/ 1457389464 w 1054"/>
              <a:gd name="T91" fmla="*/ 541507381 h 688"/>
              <a:gd name="T92" fmla="*/ 1527584828 w 1054"/>
              <a:gd name="T93" fmla="*/ 588304315 h 688"/>
              <a:gd name="T94" fmla="*/ 1624521283 w 1054"/>
              <a:gd name="T95" fmla="*/ 645129164 h 688"/>
              <a:gd name="T96" fmla="*/ 1688031375 w 1054"/>
              <a:gd name="T97" fmla="*/ 742065670 h 688"/>
              <a:gd name="T98" fmla="*/ 1708087193 w 1054"/>
              <a:gd name="T99" fmla="*/ 832316900 h 688"/>
              <a:gd name="T100" fmla="*/ 1644577102 w 1054"/>
              <a:gd name="T101" fmla="*/ 1002791446 h 6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54"/>
              <a:gd name="T154" fmla="*/ 0 h 688"/>
              <a:gd name="T155" fmla="*/ 1054 w 1054"/>
              <a:gd name="T156" fmla="*/ 688 h 68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54" h="688">
                <a:moveTo>
                  <a:pt x="908" y="316"/>
                </a:moveTo>
                <a:lnTo>
                  <a:pt x="908" y="316"/>
                </a:lnTo>
                <a:lnTo>
                  <a:pt x="912" y="296"/>
                </a:lnTo>
                <a:lnTo>
                  <a:pt x="912" y="276"/>
                </a:lnTo>
                <a:lnTo>
                  <a:pt x="912" y="260"/>
                </a:lnTo>
                <a:lnTo>
                  <a:pt x="910" y="244"/>
                </a:lnTo>
                <a:lnTo>
                  <a:pt x="906" y="228"/>
                </a:lnTo>
                <a:lnTo>
                  <a:pt x="900" y="214"/>
                </a:lnTo>
                <a:lnTo>
                  <a:pt x="894" y="198"/>
                </a:lnTo>
                <a:lnTo>
                  <a:pt x="884" y="186"/>
                </a:lnTo>
                <a:lnTo>
                  <a:pt x="876" y="172"/>
                </a:lnTo>
                <a:lnTo>
                  <a:pt x="864" y="160"/>
                </a:lnTo>
                <a:lnTo>
                  <a:pt x="854" y="150"/>
                </a:lnTo>
                <a:lnTo>
                  <a:pt x="840" y="140"/>
                </a:lnTo>
                <a:lnTo>
                  <a:pt x="826" y="132"/>
                </a:lnTo>
                <a:lnTo>
                  <a:pt x="812" y="126"/>
                </a:lnTo>
                <a:lnTo>
                  <a:pt x="798" y="120"/>
                </a:lnTo>
                <a:lnTo>
                  <a:pt x="782" y="116"/>
                </a:lnTo>
                <a:lnTo>
                  <a:pt x="766" y="114"/>
                </a:lnTo>
                <a:lnTo>
                  <a:pt x="748" y="112"/>
                </a:lnTo>
                <a:lnTo>
                  <a:pt x="732" y="114"/>
                </a:lnTo>
                <a:lnTo>
                  <a:pt x="714" y="116"/>
                </a:lnTo>
                <a:lnTo>
                  <a:pt x="698" y="122"/>
                </a:lnTo>
                <a:lnTo>
                  <a:pt x="682" y="128"/>
                </a:lnTo>
                <a:lnTo>
                  <a:pt x="662" y="100"/>
                </a:lnTo>
                <a:lnTo>
                  <a:pt x="640" y="74"/>
                </a:lnTo>
                <a:lnTo>
                  <a:pt x="614" y="52"/>
                </a:lnTo>
                <a:lnTo>
                  <a:pt x="586" y="34"/>
                </a:lnTo>
                <a:lnTo>
                  <a:pt x="556" y="20"/>
                </a:lnTo>
                <a:lnTo>
                  <a:pt x="524" y="8"/>
                </a:lnTo>
                <a:lnTo>
                  <a:pt x="490" y="2"/>
                </a:lnTo>
                <a:lnTo>
                  <a:pt x="456" y="0"/>
                </a:lnTo>
                <a:lnTo>
                  <a:pt x="430" y="2"/>
                </a:lnTo>
                <a:lnTo>
                  <a:pt x="404" y="6"/>
                </a:lnTo>
                <a:lnTo>
                  <a:pt x="378" y="12"/>
                </a:lnTo>
                <a:lnTo>
                  <a:pt x="354" y="20"/>
                </a:lnTo>
                <a:lnTo>
                  <a:pt x="332" y="32"/>
                </a:lnTo>
                <a:lnTo>
                  <a:pt x="310" y="44"/>
                </a:lnTo>
                <a:lnTo>
                  <a:pt x="290" y="60"/>
                </a:lnTo>
                <a:lnTo>
                  <a:pt x="272" y="76"/>
                </a:lnTo>
                <a:lnTo>
                  <a:pt x="254" y="96"/>
                </a:lnTo>
                <a:lnTo>
                  <a:pt x="240" y="116"/>
                </a:lnTo>
                <a:lnTo>
                  <a:pt x="226" y="136"/>
                </a:lnTo>
                <a:lnTo>
                  <a:pt x="216" y="160"/>
                </a:lnTo>
                <a:lnTo>
                  <a:pt x="206" y="184"/>
                </a:lnTo>
                <a:lnTo>
                  <a:pt x="200" y="208"/>
                </a:lnTo>
                <a:lnTo>
                  <a:pt x="196" y="234"/>
                </a:lnTo>
                <a:lnTo>
                  <a:pt x="196" y="262"/>
                </a:lnTo>
                <a:lnTo>
                  <a:pt x="196" y="284"/>
                </a:lnTo>
                <a:lnTo>
                  <a:pt x="176" y="286"/>
                </a:lnTo>
                <a:lnTo>
                  <a:pt x="156" y="288"/>
                </a:lnTo>
                <a:lnTo>
                  <a:pt x="138" y="294"/>
                </a:lnTo>
                <a:lnTo>
                  <a:pt x="120" y="300"/>
                </a:lnTo>
                <a:lnTo>
                  <a:pt x="102" y="310"/>
                </a:lnTo>
                <a:lnTo>
                  <a:pt x="86" y="320"/>
                </a:lnTo>
                <a:lnTo>
                  <a:pt x="72" y="330"/>
                </a:lnTo>
                <a:lnTo>
                  <a:pt x="58" y="344"/>
                </a:lnTo>
                <a:lnTo>
                  <a:pt x="46" y="358"/>
                </a:lnTo>
                <a:lnTo>
                  <a:pt x="34" y="374"/>
                </a:lnTo>
                <a:lnTo>
                  <a:pt x="24" y="390"/>
                </a:lnTo>
                <a:lnTo>
                  <a:pt x="16" y="406"/>
                </a:lnTo>
                <a:lnTo>
                  <a:pt x="10" y="424"/>
                </a:lnTo>
                <a:lnTo>
                  <a:pt x="4" y="444"/>
                </a:lnTo>
                <a:lnTo>
                  <a:pt x="2" y="464"/>
                </a:lnTo>
                <a:lnTo>
                  <a:pt x="0" y="484"/>
                </a:lnTo>
                <a:lnTo>
                  <a:pt x="2" y="512"/>
                </a:lnTo>
                <a:lnTo>
                  <a:pt x="8" y="540"/>
                </a:lnTo>
                <a:lnTo>
                  <a:pt x="18" y="566"/>
                </a:lnTo>
                <a:lnTo>
                  <a:pt x="32" y="590"/>
                </a:lnTo>
                <a:lnTo>
                  <a:pt x="48" y="612"/>
                </a:lnTo>
                <a:lnTo>
                  <a:pt x="68" y="632"/>
                </a:lnTo>
                <a:lnTo>
                  <a:pt x="90" y="650"/>
                </a:lnTo>
                <a:lnTo>
                  <a:pt x="116" y="664"/>
                </a:lnTo>
                <a:lnTo>
                  <a:pt x="126" y="668"/>
                </a:lnTo>
                <a:lnTo>
                  <a:pt x="150" y="676"/>
                </a:lnTo>
                <a:lnTo>
                  <a:pt x="168" y="682"/>
                </a:lnTo>
                <a:lnTo>
                  <a:pt x="190" y="684"/>
                </a:lnTo>
                <a:lnTo>
                  <a:pt x="216" y="688"/>
                </a:lnTo>
                <a:lnTo>
                  <a:pt x="244" y="688"/>
                </a:lnTo>
                <a:lnTo>
                  <a:pt x="826" y="688"/>
                </a:lnTo>
                <a:lnTo>
                  <a:pt x="840" y="688"/>
                </a:lnTo>
                <a:lnTo>
                  <a:pt x="872" y="686"/>
                </a:lnTo>
                <a:lnTo>
                  <a:pt x="894" y="684"/>
                </a:lnTo>
                <a:lnTo>
                  <a:pt x="916" y="680"/>
                </a:lnTo>
                <a:lnTo>
                  <a:pt x="934" y="674"/>
                </a:lnTo>
                <a:lnTo>
                  <a:pt x="946" y="668"/>
                </a:lnTo>
                <a:lnTo>
                  <a:pt x="970" y="654"/>
                </a:lnTo>
                <a:lnTo>
                  <a:pt x="990" y="638"/>
                </a:lnTo>
                <a:lnTo>
                  <a:pt x="1008" y="620"/>
                </a:lnTo>
                <a:lnTo>
                  <a:pt x="1024" y="598"/>
                </a:lnTo>
                <a:lnTo>
                  <a:pt x="1036" y="576"/>
                </a:lnTo>
                <a:lnTo>
                  <a:pt x="1046" y="552"/>
                </a:lnTo>
                <a:lnTo>
                  <a:pt x="1052" y="526"/>
                </a:lnTo>
                <a:lnTo>
                  <a:pt x="1054" y="498"/>
                </a:lnTo>
                <a:lnTo>
                  <a:pt x="1052" y="482"/>
                </a:lnTo>
                <a:lnTo>
                  <a:pt x="1050" y="466"/>
                </a:lnTo>
                <a:lnTo>
                  <a:pt x="1046" y="452"/>
                </a:lnTo>
                <a:lnTo>
                  <a:pt x="1042" y="436"/>
                </a:lnTo>
                <a:lnTo>
                  <a:pt x="1036" y="422"/>
                </a:lnTo>
                <a:lnTo>
                  <a:pt x="1030" y="408"/>
                </a:lnTo>
                <a:lnTo>
                  <a:pt x="1022" y="394"/>
                </a:lnTo>
                <a:lnTo>
                  <a:pt x="1012" y="382"/>
                </a:lnTo>
                <a:lnTo>
                  <a:pt x="1002" y="370"/>
                </a:lnTo>
                <a:lnTo>
                  <a:pt x="990" y="360"/>
                </a:lnTo>
                <a:lnTo>
                  <a:pt x="978" y="350"/>
                </a:lnTo>
                <a:lnTo>
                  <a:pt x="966" y="340"/>
                </a:lnTo>
                <a:lnTo>
                  <a:pt x="952" y="332"/>
                </a:lnTo>
                <a:lnTo>
                  <a:pt x="938" y="326"/>
                </a:lnTo>
                <a:lnTo>
                  <a:pt x="924" y="320"/>
                </a:lnTo>
                <a:lnTo>
                  <a:pt x="908" y="316"/>
                </a:lnTo>
                <a:close/>
                <a:moveTo>
                  <a:pt x="932" y="640"/>
                </a:moveTo>
                <a:lnTo>
                  <a:pt x="930" y="640"/>
                </a:lnTo>
                <a:lnTo>
                  <a:pt x="922" y="644"/>
                </a:lnTo>
                <a:lnTo>
                  <a:pt x="908" y="648"/>
                </a:lnTo>
                <a:lnTo>
                  <a:pt x="890" y="652"/>
                </a:lnTo>
                <a:lnTo>
                  <a:pt x="870" y="654"/>
                </a:lnTo>
                <a:lnTo>
                  <a:pt x="838" y="656"/>
                </a:lnTo>
                <a:lnTo>
                  <a:pt x="826" y="656"/>
                </a:lnTo>
                <a:lnTo>
                  <a:pt x="244" y="656"/>
                </a:lnTo>
                <a:lnTo>
                  <a:pt x="208" y="654"/>
                </a:lnTo>
                <a:lnTo>
                  <a:pt x="178" y="650"/>
                </a:lnTo>
                <a:lnTo>
                  <a:pt x="156" y="644"/>
                </a:lnTo>
                <a:lnTo>
                  <a:pt x="140" y="640"/>
                </a:lnTo>
                <a:lnTo>
                  <a:pt x="132" y="636"/>
                </a:lnTo>
                <a:lnTo>
                  <a:pt x="110" y="624"/>
                </a:lnTo>
                <a:lnTo>
                  <a:pt x="90" y="610"/>
                </a:lnTo>
                <a:lnTo>
                  <a:pt x="74" y="592"/>
                </a:lnTo>
                <a:lnTo>
                  <a:pt x="60" y="574"/>
                </a:lnTo>
                <a:lnTo>
                  <a:pt x="48" y="554"/>
                </a:lnTo>
                <a:lnTo>
                  <a:pt x="40" y="532"/>
                </a:lnTo>
                <a:lnTo>
                  <a:pt x="34" y="508"/>
                </a:lnTo>
                <a:lnTo>
                  <a:pt x="32" y="484"/>
                </a:lnTo>
                <a:lnTo>
                  <a:pt x="34" y="466"/>
                </a:lnTo>
                <a:lnTo>
                  <a:pt x="36" y="450"/>
                </a:lnTo>
                <a:lnTo>
                  <a:pt x="40" y="434"/>
                </a:lnTo>
                <a:lnTo>
                  <a:pt x="46" y="418"/>
                </a:lnTo>
                <a:lnTo>
                  <a:pt x="52" y="404"/>
                </a:lnTo>
                <a:lnTo>
                  <a:pt x="60" y="390"/>
                </a:lnTo>
                <a:lnTo>
                  <a:pt x="70" y="378"/>
                </a:lnTo>
                <a:lnTo>
                  <a:pt x="82" y="366"/>
                </a:lnTo>
                <a:lnTo>
                  <a:pt x="94" y="354"/>
                </a:lnTo>
                <a:lnTo>
                  <a:pt x="106" y="344"/>
                </a:lnTo>
                <a:lnTo>
                  <a:pt x="120" y="336"/>
                </a:lnTo>
                <a:lnTo>
                  <a:pt x="134" y="330"/>
                </a:lnTo>
                <a:lnTo>
                  <a:pt x="150" y="324"/>
                </a:lnTo>
                <a:lnTo>
                  <a:pt x="166" y="320"/>
                </a:lnTo>
                <a:lnTo>
                  <a:pt x="182" y="318"/>
                </a:lnTo>
                <a:lnTo>
                  <a:pt x="200" y="316"/>
                </a:lnTo>
                <a:lnTo>
                  <a:pt x="214" y="316"/>
                </a:lnTo>
                <a:lnTo>
                  <a:pt x="234" y="318"/>
                </a:lnTo>
                <a:lnTo>
                  <a:pt x="230" y="298"/>
                </a:lnTo>
                <a:lnTo>
                  <a:pt x="228" y="280"/>
                </a:lnTo>
                <a:lnTo>
                  <a:pt x="228" y="262"/>
                </a:lnTo>
                <a:lnTo>
                  <a:pt x="228" y="238"/>
                </a:lnTo>
                <a:lnTo>
                  <a:pt x="232" y="216"/>
                </a:lnTo>
                <a:lnTo>
                  <a:pt x="238" y="194"/>
                </a:lnTo>
                <a:lnTo>
                  <a:pt x="246" y="172"/>
                </a:lnTo>
                <a:lnTo>
                  <a:pt x="254" y="152"/>
                </a:lnTo>
                <a:lnTo>
                  <a:pt x="266" y="134"/>
                </a:lnTo>
                <a:lnTo>
                  <a:pt x="280" y="116"/>
                </a:lnTo>
                <a:lnTo>
                  <a:pt x="294" y="100"/>
                </a:lnTo>
                <a:lnTo>
                  <a:pt x="310" y="84"/>
                </a:lnTo>
                <a:lnTo>
                  <a:pt x="328" y="72"/>
                </a:lnTo>
                <a:lnTo>
                  <a:pt x="348" y="60"/>
                </a:lnTo>
                <a:lnTo>
                  <a:pt x="368" y="50"/>
                </a:lnTo>
                <a:lnTo>
                  <a:pt x="388" y="42"/>
                </a:lnTo>
                <a:lnTo>
                  <a:pt x="410" y="36"/>
                </a:lnTo>
                <a:lnTo>
                  <a:pt x="434" y="34"/>
                </a:lnTo>
                <a:lnTo>
                  <a:pt x="456" y="32"/>
                </a:lnTo>
                <a:lnTo>
                  <a:pt x="488" y="34"/>
                </a:lnTo>
                <a:lnTo>
                  <a:pt x="520" y="40"/>
                </a:lnTo>
                <a:lnTo>
                  <a:pt x="548" y="50"/>
                </a:lnTo>
                <a:lnTo>
                  <a:pt x="576" y="66"/>
                </a:lnTo>
                <a:lnTo>
                  <a:pt x="602" y="84"/>
                </a:lnTo>
                <a:lnTo>
                  <a:pt x="624" y="104"/>
                </a:lnTo>
                <a:lnTo>
                  <a:pt x="644" y="128"/>
                </a:lnTo>
                <a:lnTo>
                  <a:pt x="660" y="156"/>
                </a:lnTo>
                <a:lnTo>
                  <a:pt x="668" y="172"/>
                </a:lnTo>
                <a:lnTo>
                  <a:pt x="682" y="162"/>
                </a:lnTo>
                <a:lnTo>
                  <a:pt x="698" y="154"/>
                </a:lnTo>
                <a:lnTo>
                  <a:pt x="714" y="150"/>
                </a:lnTo>
                <a:lnTo>
                  <a:pt x="732" y="146"/>
                </a:lnTo>
                <a:lnTo>
                  <a:pt x="748" y="144"/>
                </a:lnTo>
                <a:lnTo>
                  <a:pt x="762" y="146"/>
                </a:lnTo>
                <a:lnTo>
                  <a:pt x="776" y="148"/>
                </a:lnTo>
                <a:lnTo>
                  <a:pt x="788" y="150"/>
                </a:lnTo>
                <a:lnTo>
                  <a:pt x="800" y="156"/>
                </a:lnTo>
                <a:lnTo>
                  <a:pt x="812" y="160"/>
                </a:lnTo>
                <a:lnTo>
                  <a:pt x="822" y="168"/>
                </a:lnTo>
                <a:lnTo>
                  <a:pt x="832" y="176"/>
                </a:lnTo>
                <a:lnTo>
                  <a:pt x="842" y="184"/>
                </a:lnTo>
                <a:lnTo>
                  <a:pt x="850" y="192"/>
                </a:lnTo>
                <a:lnTo>
                  <a:pt x="858" y="204"/>
                </a:lnTo>
                <a:lnTo>
                  <a:pt x="864" y="214"/>
                </a:lnTo>
                <a:lnTo>
                  <a:pt x="870" y="226"/>
                </a:lnTo>
                <a:lnTo>
                  <a:pt x="874" y="238"/>
                </a:lnTo>
                <a:lnTo>
                  <a:pt x="878" y="250"/>
                </a:lnTo>
                <a:lnTo>
                  <a:pt x="880" y="264"/>
                </a:lnTo>
                <a:lnTo>
                  <a:pt x="880" y="276"/>
                </a:lnTo>
                <a:lnTo>
                  <a:pt x="878" y="300"/>
                </a:lnTo>
                <a:lnTo>
                  <a:pt x="872" y="324"/>
                </a:lnTo>
                <a:lnTo>
                  <a:pt x="866" y="342"/>
                </a:lnTo>
                <a:lnTo>
                  <a:pt x="886" y="344"/>
                </a:lnTo>
                <a:lnTo>
                  <a:pt x="900" y="348"/>
                </a:lnTo>
                <a:lnTo>
                  <a:pt x="914" y="352"/>
                </a:lnTo>
                <a:lnTo>
                  <a:pt x="926" y="356"/>
                </a:lnTo>
                <a:lnTo>
                  <a:pt x="940" y="362"/>
                </a:lnTo>
                <a:lnTo>
                  <a:pt x="952" y="370"/>
                </a:lnTo>
                <a:lnTo>
                  <a:pt x="962" y="378"/>
                </a:lnTo>
                <a:lnTo>
                  <a:pt x="972" y="386"/>
                </a:lnTo>
                <a:lnTo>
                  <a:pt x="982" y="396"/>
                </a:lnTo>
                <a:lnTo>
                  <a:pt x="990" y="408"/>
                </a:lnTo>
                <a:lnTo>
                  <a:pt x="998" y="418"/>
                </a:lnTo>
                <a:lnTo>
                  <a:pt x="1006" y="430"/>
                </a:lnTo>
                <a:lnTo>
                  <a:pt x="1010" y="444"/>
                </a:lnTo>
                <a:lnTo>
                  <a:pt x="1016" y="456"/>
                </a:lnTo>
                <a:lnTo>
                  <a:pt x="1018" y="470"/>
                </a:lnTo>
                <a:lnTo>
                  <a:pt x="1020" y="484"/>
                </a:lnTo>
                <a:lnTo>
                  <a:pt x="1022" y="498"/>
                </a:lnTo>
                <a:lnTo>
                  <a:pt x="1020" y="522"/>
                </a:lnTo>
                <a:lnTo>
                  <a:pt x="1014" y="542"/>
                </a:lnTo>
                <a:lnTo>
                  <a:pt x="1008" y="562"/>
                </a:lnTo>
                <a:lnTo>
                  <a:pt x="996" y="582"/>
                </a:lnTo>
                <a:lnTo>
                  <a:pt x="984" y="600"/>
                </a:lnTo>
                <a:lnTo>
                  <a:pt x="968" y="614"/>
                </a:lnTo>
                <a:lnTo>
                  <a:pt x="952" y="628"/>
                </a:lnTo>
                <a:lnTo>
                  <a:pt x="932" y="6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80165" tIns="40083" rIns="80165" bIns="40083"/>
          <a:lstStyle/>
          <a:p>
            <a:pPr latinLnBrk="0">
              <a:defRPr/>
            </a:pPr>
            <a:endParaRPr lang="en-US" sz="2100">
              <a:latin typeface="Arial" charset="0"/>
            </a:endParaRPr>
          </a:p>
        </p:txBody>
      </p:sp>
      <p:grpSp>
        <p:nvGrpSpPr>
          <p:cNvPr id="144395" name="Group 15"/>
          <p:cNvGrpSpPr>
            <a:grpSpLocks/>
          </p:cNvGrpSpPr>
          <p:nvPr/>
        </p:nvGrpSpPr>
        <p:grpSpPr bwMode="auto">
          <a:xfrm>
            <a:off x="1655509" y="4465474"/>
            <a:ext cx="480763" cy="467853"/>
            <a:chOff x="2075010" y="5101104"/>
            <a:chExt cx="771229" cy="699634"/>
          </a:xfrm>
        </p:grpSpPr>
        <p:grpSp>
          <p:nvGrpSpPr>
            <p:cNvPr id="17" name="그룹 41"/>
            <p:cNvGrpSpPr>
              <a:grpSpLocks noChangeAspect="1"/>
            </p:cNvGrpSpPr>
            <p:nvPr/>
          </p:nvGrpSpPr>
          <p:grpSpPr bwMode="auto">
            <a:xfrm>
              <a:off x="2075010" y="5101104"/>
              <a:ext cx="240092" cy="286424"/>
              <a:chOff x="3575050" y="2439988"/>
              <a:chExt cx="1793875" cy="2035175"/>
            </a:xfrm>
            <a:solidFill>
              <a:schemeClr val="bg1">
                <a:lumMod val="50000"/>
              </a:schemeClr>
            </a:solidFill>
          </p:grpSpPr>
          <p:sp>
            <p:nvSpPr>
              <p:cNvPr id="36" name="Freeform 7"/>
              <p:cNvSpPr>
                <a:spLocks/>
              </p:cNvSpPr>
              <p:nvPr/>
            </p:nvSpPr>
            <p:spPr bwMode="auto">
              <a:xfrm>
                <a:off x="4905375" y="33702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7" name="Freeform 8"/>
              <p:cNvSpPr>
                <a:spLocks/>
              </p:cNvSpPr>
              <p:nvPr/>
            </p:nvSpPr>
            <p:spPr bwMode="auto">
              <a:xfrm>
                <a:off x="4905375" y="34591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6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6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4905375" y="32813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2 h 38"/>
                  <a:gd name="T10" fmla="*/ 168 w 176"/>
                  <a:gd name="T11" fmla="*/ 28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2"/>
                    </a:lnTo>
                    <a:lnTo>
                      <a:pt x="168" y="28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9" name="Freeform 10"/>
              <p:cNvSpPr>
                <a:spLocks noEditPoints="1"/>
              </p:cNvSpPr>
              <p:nvPr/>
            </p:nvSpPr>
            <p:spPr bwMode="auto">
              <a:xfrm>
                <a:off x="4905375" y="3570288"/>
                <a:ext cx="263525" cy="196850"/>
              </a:xfrm>
              <a:custGeom>
                <a:avLst/>
                <a:gdLst>
                  <a:gd name="T0" fmla="*/ 0 w 166"/>
                  <a:gd name="T1" fmla="*/ 124 h 124"/>
                  <a:gd name="T2" fmla="*/ 96 w 166"/>
                  <a:gd name="T3" fmla="*/ 124 h 124"/>
                  <a:gd name="T4" fmla="*/ 96 w 166"/>
                  <a:gd name="T5" fmla="*/ 124 h 124"/>
                  <a:gd name="T6" fmla="*/ 116 w 166"/>
                  <a:gd name="T7" fmla="*/ 122 h 124"/>
                  <a:gd name="T8" fmla="*/ 132 w 166"/>
                  <a:gd name="T9" fmla="*/ 116 h 124"/>
                  <a:gd name="T10" fmla="*/ 144 w 166"/>
                  <a:gd name="T11" fmla="*/ 110 h 124"/>
                  <a:gd name="T12" fmla="*/ 154 w 166"/>
                  <a:gd name="T13" fmla="*/ 100 h 124"/>
                  <a:gd name="T14" fmla="*/ 160 w 166"/>
                  <a:gd name="T15" fmla="*/ 90 h 124"/>
                  <a:gd name="T16" fmla="*/ 164 w 166"/>
                  <a:gd name="T17" fmla="*/ 80 h 124"/>
                  <a:gd name="T18" fmla="*/ 166 w 166"/>
                  <a:gd name="T19" fmla="*/ 72 h 124"/>
                  <a:gd name="T20" fmla="*/ 166 w 166"/>
                  <a:gd name="T21" fmla="*/ 64 h 124"/>
                  <a:gd name="T22" fmla="*/ 166 w 166"/>
                  <a:gd name="T23" fmla="*/ 0 h 124"/>
                  <a:gd name="T24" fmla="*/ 0 w 166"/>
                  <a:gd name="T25" fmla="*/ 0 h 124"/>
                  <a:gd name="T26" fmla="*/ 0 w 166"/>
                  <a:gd name="T27" fmla="*/ 124 h 124"/>
                  <a:gd name="T28" fmla="*/ 40 w 166"/>
                  <a:gd name="T29" fmla="*/ 40 h 124"/>
                  <a:gd name="T30" fmla="*/ 126 w 166"/>
                  <a:gd name="T31" fmla="*/ 40 h 124"/>
                  <a:gd name="T32" fmla="*/ 126 w 166"/>
                  <a:gd name="T33" fmla="*/ 64 h 124"/>
                  <a:gd name="T34" fmla="*/ 126 w 166"/>
                  <a:gd name="T35" fmla="*/ 64 h 124"/>
                  <a:gd name="T36" fmla="*/ 126 w 166"/>
                  <a:gd name="T37" fmla="*/ 68 h 124"/>
                  <a:gd name="T38" fmla="*/ 122 w 166"/>
                  <a:gd name="T39" fmla="*/ 74 h 124"/>
                  <a:gd name="T40" fmla="*/ 120 w 166"/>
                  <a:gd name="T41" fmla="*/ 78 h 124"/>
                  <a:gd name="T42" fmla="*/ 114 w 166"/>
                  <a:gd name="T43" fmla="*/ 80 h 124"/>
                  <a:gd name="T44" fmla="*/ 106 w 166"/>
                  <a:gd name="T45" fmla="*/ 82 h 124"/>
                  <a:gd name="T46" fmla="*/ 96 w 166"/>
                  <a:gd name="T47" fmla="*/ 84 h 124"/>
                  <a:gd name="T48" fmla="*/ 40 w 166"/>
                  <a:gd name="T49" fmla="*/ 84 h 124"/>
                  <a:gd name="T50" fmla="*/ 40 w 166"/>
                  <a:gd name="T51" fmla="*/ 4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24">
                    <a:moveTo>
                      <a:pt x="0" y="124"/>
                    </a:moveTo>
                    <a:lnTo>
                      <a:pt x="96" y="124"/>
                    </a:lnTo>
                    <a:lnTo>
                      <a:pt x="96" y="124"/>
                    </a:lnTo>
                    <a:lnTo>
                      <a:pt x="116" y="122"/>
                    </a:lnTo>
                    <a:lnTo>
                      <a:pt x="132" y="116"/>
                    </a:lnTo>
                    <a:lnTo>
                      <a:pt x="144" y="110"/>
                    </a:lnTo>
                    <a:lnTo>
                      <a:pt x="154" y="100"/>
                    </a:lnTo>
                    <a:lnTo>
                      <a:pt x="160" y="90"/>
                    </a:lnTo>
                    <a:lnTo>
                      <a:pt x="164" y="80"/>
                    </a:lnTo>
                    <a:lnTo>
                      <a:pt x="166" y="72"/>
                    </a:lnTo>
                    <a:lnTo>
                      <a:pt x="166" y="64"/>
                    </a:lnTo>
                    <a:lnTo>
                      <a:pt x="166" y="0"/>
                    </a:lnTo>
                    <a:lnTo>
                      <a:pt x="0" y="0"/>
                    </a:lnTo>
                    <a:lnTo>
                      <a:pt x="0" y="124"/>
                    </a:lnTo>
                    <a:close/>
                    <a:moveTo>
                      <a:pt x="40" y="40"/>
                    </a:moveTo>
                    <a:lnTo>
                      <a:pt x="126" y="40"/>
                    </a:lnTo>
                    <a:lnTo>
                      <a:pt x="126" y="64"/>
                    </a:lnTo>
                    <a:lnTo>
                      <a:pt x="126" y="64"/>
                    </a:lnTo>
                    <a:lnTo>
                      <a:pt x="126" y="68"/>
                    </a:lnTo>
                    <a:lnTo>
                      <a:pt x="122" y="74"/>
                    </a:lnTo>
                    <a:lnTo>
                      <a:pt x="120" y="78"/>
                    </a:lnTo>
                    <a:lnTo>
                      <a:pt x="114" y="80"/>
                    </a:lnTo>
                    <a:lnTo>
                      <a:pt x="106" y="82"/>
                    </a:lnTo>
                    <a:lnTo>
                      <a:pt x="96" y="84"/>
                    </a:lnTo>
                    <a:lnTo>
                      <a:pt x="40" y="84"/>
                    </a:lnTo>
                    <a:lnTo>
                      <a:pt x="40" y="4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0" name="Freeform 11"/>
              <p:cNvSpPr>
                <a:spLocks noEditPoints="1"/>
              </p:cNvSpPr>
              <p:nvPr/>
            </p:nvSpPr>
            <p:spPr bwMode="auto">
              <a:xfrm>
                <a:off x="3575050" y="2439988"/>
                <a:ext cx="1793875" cy="2035175"/>
              </a:xfrm>
              <a:custGeom>
                <a:avLst/>
                <a:gdLst>
                  <a:gd name="T0" fmla="*/ 64 w 1130"/>
                  <a:gd name="T1" fmla="*/ 1068 h 1282"/>
                  <a:gd name="T2" fmla="*/ 66 w 1130"/>
                  <a:gd name="T3" fmla="*/ 1098 h 1282"/>
                  <a:gd name="T4" fmla="*/ 64 w 1130"/>
                  <a:gd name="T5" fmla="*/ 1128 h 1282"/>
                  <a:gd name="T6" fmla="*/ 66 w 1130"/>
                  <a:gd name="T7" fmla="*/ 1158 h 1282"/>
                  <a:gd name="T8" fmla="*/ 64 w 1130"/>
                  <a:gd name="T9" fmla="*/ 1184 h 1282"/>
                  <a:gd name="T10" fmla="*/ 68 w 1130"/>
                  <a:gd name="T11" fmla="*/ 1208 h 1282"/>
                  <a:gd name="T12" fmla="*/ 80 w 1130"/>
                  <a:gd name="T13" fmla="*/ 1240 h 1282"/>
                  <a:gd name="T14" fmla="*/ 98 w 1130"/>
                  <a:gd name="T15" fmla="*/ 1260 h 1282"/>
                  <a:gd name="T16" fmla="*/ 120 w 1130"/>
                  <a:gd name="T17" fmla="*/ 1274 h 1282"/>
                  <a:gd name="T18" fmla="*/ 146 w 1130"/>
                  <a:gd name="T19" fmla="*/ 1282 h 1282"/>
                  <a:gd name="T20" fmla="*/ 172 w 1130"/>
                  <a:gd name="T21" fmla="*/ 1282 h 1282"/>
                  <a:gd name="T22" fmla="*/ 198 w 1130"/>
                  <a:gd name="T23" fmla="*/ 1274 h 1282"/>
                  <a:gd name="T24" fmla="*/ 220 w 1130"/>
                  <a:gd name="T25" fmla="*/ 1260 h 1282"/>
                  <a:gd name="T26" fmla="*/ 238 w 1130"/>
                  <a:gd name="T27" fmla="*/ 1240 h 1282"/>
                  <a:gd name="T28" fmla="*/ 250 w 1130"/>
                  <a:gd name="T29" fmla="*/ 1216 h 1282"/>
                  <a:gd name="T30" fmla="*/ 256 w 1130"/>
                  <a:gd name="T31" fmla="*/ 1192 h 1282"/>
                  <a:gd name="T32" fmla="*/ 254 w 1130"/>
                  <a:gd name="T33" fmla="*/ 1186 h 1282"/>
                  <a:gd name="T34" fmla="*/ 254 w 1130"/>
                  <a:gd name="T35" fmla="*/ 1160 h 1282"/>
                  <a:gd name="T36" fmla="*/ 256 w 1130"/>
                  <a:gd name="T37" fmla="*/ 1130 h 1282"/>
                  <a:gd name="T38" fmla="*/ 254 w 1130"/>
                  <a:gd name="T39" fmla="*/ 1120 h 1282"/>
                  <a:gd name="T40" fmla="*/ 256 w 1130"/>
                  <a:gd name="T41" fmla="*/ 1090 h 1282"/>
                  <a:gd name="T42" fmla="*/ 256 w 1130"/>
                  <a:gd name="T43" fmla="*/ 1066 h 1282"/>
                  <a:gd name="T44" fmla="*/ 1110 w 1130"/>
                  <a:gd name="T45" fmla="*/ 1066 h 1282"/>
                  <a:gd name="T46" fmla="*/ 0 w 1130"/>
                  <a:gd name="T47" fmla="*/ 0 h 1282"/>
                  <a:gd name="T48" fmla="*/ 210 w 1130"/>
                  <a:gd name="T49" fmla="*/ 1160 h 1282"/>
                  <a:gd name="T50" fmla="*/ 208 w 1130"/>
                  <a:gd name="T51" fmla="*/ 1188 h 1282"/>
                  <a:gd name="T52" fmla="*/ 204 w 1130"/>
                  <a:gd name="T53" fmla="*/ 1208 h 1282"/>
                  <a:gd name="T54" fmla="*/ 190 w 1130"/>
                  <a:gd name="T55" fmla="*/ 1224 h 1282"/>
                  <a:gd name="T56" fmla="*/ 172 w 1130"/>
                  <a:gd name="T57" fmla="*/ 1234 h 1282"/>
                  <a:gd name="T58" fmla="*/ 152 w 1130"/>
                  <a:gd name="T59" fmla="*/ 1234 h 1282"/>
                  <a:gd name="T60" fmla="*/ 140 w 1130"/>
                  <a:gd name="T61" fmla="*/ 1230 h 1282"/>
                  <a:gd name="T62" fmla="*/ 124 w 1130"/>
                  <a:gd name="T63" fmla="*/ 1220 h 1282"/>
                  <a:gd name="T64" fmla="*/ 114 w 1130"/>
                  <a:gd name="T65" fmla="*/ 1202 h 1282"/>
                  <a:gd name="T66" fmla="*/ 110 w 1130"/>
                  <a:gd name="T67" fmla="*/ 1178 h 1282"/>
                  <a:gd name="T68" fmla="*/ 112 w 1130"/>
                  <a:gd name="T69" fmla="*/ 1148 h 1282"/>
                  <a:gd name="T70" fmla="*/ 112 w 1130"/>
                  <a:gd name="T71" fmla="*/ 1128 h 1282"/>
                  <a:gd name="T72" fmla="*/ 112 w 1130"/>
                  <a:gd name="T73" fmla="*/ 1108 h 1282"/>
                  <a:gd name="T74" fmla="*/ 110 w 1130"/>
                  <a:gd name="T75" fmla="*/ 1078 h 1282"/>
                  <a:gd name="T76" fmla="*/ 208 w 1130"/>
                  <a:gd name="T77" fmla="*/ 1070 h 1282"/>
                  <a:gd name="T78" fmla="*/ 210 w 1130"/>
                  <a:gd name="T79" fmla="*/ 1100 h 1282"/>
                  <a:gd name="T80" fmla="*/ 208 w 1130"/>
                  <a:gd name="T81" fmla="*/ 1126 h 1282"/>
                  <a:gd name="T82" fmla="*/ 210 w 1130"/>
                  <a:gd name="T83" fmla="*/ 1140 h 1282"/>
                  <a:gd name="T84" fmla="*/ 336 w 1130"/>
                  <a:gd name="T85" fmla="*/ 122 h 1282"/>
                  <a:gd name="T86" fmla="*/ 324 w 1130"/>
                  <a:gd name="T87" fmla="*/ 898 h 1282"/>
                  <a:gd name="T88" fmla="*/ 270 w 1130"/>
                  <a:gd name="T89" fmla="*/ 940 h 1282"/>
                  <a:gd name="T90" fmla="*/ 1090 w 1130"/>
                  <a:gd name="T91" fmla="*/ 888 h 1282"/>
                  <a:gd name="T92" fmla="*/ 1062 w 1130"/>
                  <a:gd name="T93" fmla="*/ 972 h 1282"/>
                  <a:gd name="T94" fmla="*/ 968 w 1130"/>
                  <a:gd name="T95" fmla="*/ 1026 h 1282"/>
                  <a:gd name="T96" fmla="*/ 256 w 1130"/>
                  <a:gd name="T97" fmla="*/ 1010 h 1282"/>
                  <a:gd name="T98" fmla="*/ 254 w 1130"/>
                  <a:gd name="T99" fmla="*/ 984 h 1282"/>
                  <a:gd name="T100" fmla="*/ 326 w 1130"/>
                  <a:gd name="T101" fmla="*/ 958 h 1282"/>
                  <a:gd name="T102" fmla="*/ 376 w 1130"/>
                  <a:gd name="T103" fmla="*/ 866 h 1282"/>
                  <a:gd name="T104" fmla="*/ 208 w 1130"/>
                  <a:gd name="T105" fmla="*/ 984 h 1282"/>
                  <a:gd name="T106" fmla="*/ 208 w 1130"/>
                  <a:gd name="T107" fmla="*/ 1010 h 1282"/>
                  <a:gd name="T108" fmla="*/ 40 w 1130"/>
                  <a:gd name="T109" fmla="*/ 40 h 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0" h="1282">
                    <a:moveTo>
                      <a:pt x="0" y="0"/>
                    </a:moveTo>
                    <a:lnTo>
                      <a:pt x="0" y="1066"/>
                    </a:lnTo>
                    <a:lnTo>
                      <a:pt x="64" y="1066"/>
                    </a:lnTo>
                    <a:lnTo>
                      <a:pt x="64" y="1066"/>
                    </a:lnTo>
                    <a:lnTo>
                      <a:pt x="64" y="1068"/>
                    </a:lnTo>
                    <a:lnTo>
                      <a:pt x="64" y="1068"/>
                    </a:lnTo>
                    <a:lnTo>
                      <a:pt x="66" y="1078"/>
                    </a:lnTo>
                    <a:lnTo>
                      <a:pt x="66" y="1078"/>
                    </a:lnTo>
                    <a:lnTo>
                      <a:pt x="64" y="1088"/>
                    </a:lnTo>
                    <a:lnTo>
                      <a:pt x="64" y="1088"/>
                    </a:lnTo>
                    <a:lnTo>
                      <a:pt x="66" y="1098"/>
                    </a:lnTo>
                    <a:lnTo>
                      <a:pt x="66" y="1098"/>
                    </a:lnTo>
                    <a:lnTo>
                      <a:pt x="64" y="1108"/>
                    </a:lnTo>
                    <a:lnTo>
                      <a:pt x="64" y="1108"/>
                    </a:lnTo>
                    <a:lnTo>
                      <a:pt x="66" y="1118"/>
                    </a:lnTo>
                    <a:lnTo>
                      <a:pt x="66" y="1118"/>
                    </a:lnTo>
                    <a:lnTo>
                      <a:pt x="64" y="1126"/>
                    </a:lnTo>
                    <a:lnTo>
                      <a:pt x="64" y="1128"/>
                    </a:lnTo>
                    <a:lnTo>
                      <a:pt x="64" y="1128"/>
                    </a:lnTo>
                    <a:lnTo>
                      <a:pt x="66" y="1138"/>
                    </a:lnTo>
                    <a:lnTo>
                      <a:pt x="66" y="1138"/>
                    </a:lnTo>
                    <a:lnTo>
                      <a:pt x="64" y="1148"/>
                    </a:lnTo>
                    <a:lnTo>
                      <a:pt x="64" y="1148"/>
                    </a:lnTo>
                    <a:lnTo>
                      <a:pt x="66" y="1158"/>
                    </a:lnTo>
                    <a:lnTo>
                      <a:pt x="66" y="1158"/>
                    </a:lnTo>
                    <a:lnTo>
                      <a:pt x="64" y="1168"/>
                    </a:lnTo>
                    <a:lnTo>
                      <a:pt x="64" y="1168"/>
                    </a:lnTo>
                    <a:lnTo>
                      <a:pt x="66" y="1178"/>
                    </a:lnTo>
                    <a:lnTo>
                      <a:pt x="66" y="1178"/>
                    </a:lnTo>
                    <a:lnTo>
                      <a:pt x="64" y="1184"/>
                    </a:lnTo>
                    <a:lnTo>
                      <a:pt x="64" y="1190"/>
                    </a:lnTo>
                    <a:lnTo>
                      <a:pt x="64" y="1190"/>
                    </a:lnTo>
                    <a:lnTo>
                      <a:pt x="66" y="1196"/>
                    </a:lnTo>
                    <a:lnTo>
                      <a:pt x="68" y="1202"/>
                    </a:lnTo>
                    <a:lnTo>
                      <a:pt x="68" y="1202"/>
                    </a:lnTo>
                    <a:lnTo>
                      <a:pt x="68" y="1208"/>
                    </a:lnTo>
                    <a:lnTo>
                      <a:pt x="68" y="1216"/>
                    </a:lnTo>
                    <a:lnTo>
                      <a:pt x="76" y="1242"/>
                    </a:lnTo>
                    <a:lnTo>
                      <a:pt x="76" y="1230"/>
                    </a:lnTo>
                    <a:lnTo>
                      <a:pt x="76" y="1230"/>
                    </a:lnTo>
                    <a:lnTo>
                      <a:pt x="80" y="1240"/>
                    </a:lnTo>
                    <a:lnTo>
                      <a:pt x="80" y="1240"/>
                    </a:lnTo>
                    <a:lnTo>
                      <a:pt x="84" y="1244"/>
                    </a:lnTo>
                    <a:lnTo>
                      <a:pt x="90" y="1248"/>
                    </a:lnTo>
                    <a:lnTo>
                      <a:pt x="90" y="1248"/>
                    </a:lnTo>
                    <a:lnTo>
                      <a:pt x="94" y="1254"/>
                    </a:lnTo>
                    <a:lnTo>
                      <a:pt x="98" y="1260"/>
                    </a:lnTo>
                    <a:lnTo>
                      <a:pt x="98" y="1260"/>
                    </a:lnTo>
                    <a:lnTo>
                      <a:pt x="104" y="1264"/>
                    </a:lnTo>
                    <a:lnTo>
                      <a:pt x="110" y="1264"/>
                    </a:lnTo>
                    <a:lnTo>
                      <a:pt x="110" y="1264"/>
                    </a:lnTo>
                    <a:lnTo>
                      <a:pt x="114" y="1270"/>
                    </a:lnTo>
                    <a:lnTo>
                      <a:pt x="120" y="1274"/>
                    </a:lnTo>
                    <a:lnTo>
                      <a:pt x="120" y="1274"/>
                    </a:lnTo>
                    <a:lnTo>
                      <a:pt x="126" y="1276"/>
                    </a:lnTo>
                    <a:lnTo>
                      <a:pt x="134" y="1276"/>
                    </a:lnTo>
                    <a:lnTo>
                      <a:pt x="134" y="1276"/>
                    </a:lnTo>
                    <a:lnTo>
                      <a:pt x="140" y="1280"/>
                    </a:lnTo>
                    <a:lnTo>
                      <a:pt x="146" y="1282"/>
                    </a:lnTo>
                    <a:lnTo>
                      <a:pt x="146" y="1282"/>
                    </a:lnTo>
                    <a:lnTo>
                      <a:pt x="152" y="1282"/>
                    </a:lnTo>
                    <a:lnTo>
                      <a:pt x="160" y="1280"/>
                    </a:lnTo>
                    <a:lnTo>
                      <a:pt x="160" y="1280"/>
                    </a:lnTo>
                    <a:lnTo>
                      <a:pt x="170" y="1282"/>
                    </a:lnTo>
                    <a:lnTo>
                      <a:pt x="170" y="1282"/>
                    </a:lnTo>
                    <a:lnTo>
                      <a:pt x="172" y="1282"/>
                    </a:lnTo>
                    <a:lnTo>
                      <a:pt x="172" y="1282"/>
                    </a:lnTo>
                    <a:lnTo>
                      <a:pt x="178" y="1280"/>
                    </a:lnTo>
                    <a:lnTo>
                      <a:pt x="184" y="1276"/>
                    </a:lnTo>
                    <a:lnTo>
                      <a:pt x="184" y="1276"/>
                    </a:lnTo>
                    <a:lnTo>
                      <a:pt x="192" y="1276"/>
                    </a:lnTo>
                    <a:lnTo>
                      <a:pt x="198" y="1274"/>
                    </a:lnTo>
                    <a:lnTo>
                      <a:pt x="198" y="1274"/>
                    </a:lnTo>
                    <a:lnTo>
                      <a:pt x="204" y="1270"/>
                    </a:lnTo>
                    <a:lnTo>
                      <a:pt x="208" y="1266"/>
                    </a:lnTo>
                    <a:lnTo>
                      <a:pt x="208" y="1266"/>
                    </a:lnTo>
                    <a:lnTo>
                      <a:pt x="214" y="1264"/>
                    </a:lnTo>
                    <a:lnTo>
                      <a:pt x="220" y="1260"/>
                    </a:lnTo>
                    <a:lnTo>
                      <a:pt x="220" y="1260"/>
                    </a:lnTo>
                    <a:lnTo>
                      <a:pt x="226" y="1256"/>
                    </a:lnTo>
                    <a:lnTo>
                      <a:pt x="228" y="1250"/>
                    </a:lnTo>
                    <a:lnTo>
                      <a:pt x="228" y="1250"/>
                    </a:lnTo>
                    <a:lnTo>
                      <a:pt x="234" y="1246"/>
                    </a:lnTo>
                    <a:lnTo>
                      <a:pt x="238" y="1240"/>
                    </a:lnTo>
                    <a:lnTo>
                      <a:pt x="238" y="1240"/>
                    </a:lnTo>
                    <a:lnTo>
                      <a:pt x="242" y="1234"/>
                    </a:lnTo>
                    <a:lnTo>
                      <a:pt x="242" y="1228"/>
                    </a:lnTo>
                    <a:lnTo>
                      <a:pt x="242" y="1228"/>
                    </a:lnTo>
                    <a:lnTo>
                      <a:pt x="248" y="1224"/>
                    </a:lnTo>
                    <a:lnTo>
                      <a:pt x="250" y="1216"/>
                    </a:lnTo>
                    <a:lnTo>
                      <a:pt x="250" y="1216"/>
                    </a:lnTo>
                    <a:lnTo>
                      <a:pt x="252" y="1210"/>
                    </a:lnTo>
                    <a:lnTo>
                      <a:pt x="250" y="1204"/>
                    </a:lnTo>
                    <a:lnTo>
                      <a:pt x="250" y="1204"/>
                    </a:lnTo>
                    <a:lnTo>
                      <a:pt x="254" y="1198"/>
                    </a:lnTo>
                    <a:lnTo>
                      <a:pt x="256" y="1192"/>
                    </a:lnTo>
                    <a:lnTo>
                      <a:pt x="256" y="1192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4" y="1186"/>
                    </a:lnTo>
                    <a:lnTo>
                      <a:pt x="254" y="1180"/>
                    </a:lnTo>
                    <a:lnTo>
                      <a:pt x="254" y="1180"/>
                    </a:lnTo>
                    <a:lnTo>
                      <a:pt x="256" y="1170"/>
                    </a:lnTo>
                    <a:lnTo>
                      <a:pt x="256" y="1170"/>
                    </a:lnTo>
                    <a:lnTo>
                      <a:pt x="254" y="1160"/>
                    </a:lnTo>
                    <a:lnTo>
                      <a:pt x="254" y="1160"/>
                    </a:lnTo>
                    <a:lnTo>
                      <a:pt x="256" y="1150"/>
                    </a:lnTo>
                    <a:lnTo>
                      <a:pt x="256" y="1150"/>
                    </a:lnTo>
                    <a:lnTo>
                      <a:pt x="254" y="1140"/>
                    </a:lnTo>
                    <a:lnTo>
                      <a:pt x="254" y="114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4" y="1126"/>
                    </a:lnTo>
                    <a:lnTo>
                      <a:pt x="254" y="1126"/>
                    </a:lnTo>
                    <a:lnTo>
                      <a:pt x="254" y="1120"/>
                    </a:lnTo>
                    <a:lnTo>
                      <a:pt x="254" y="1120"/>
                    </a:lnTo>
                    <a:lnTo>
                      <a:pt x="256" y="1110"/>
                    </a:lnTo>
                    <a:lnTo>
                      <a:pt x="256" y="1110"/>
                    </a:lnTo>
                    <a:lnTo>
                      <a:pt x="254" y="1100"/>
                    </a:lnTo>
                    <a:lnTo>
                      <a:pt x="254" y="1100"/>
                    </a:lnTo>
                    <a:lnTo>
                      <a:pt x="256" y="1090"/>
                    </a:lnTo>
                    <a:lnTo>
                      <a:pt x="256" y="1090"/>
                    </a:lnTo>
                    <a:lnTo>
                      <a:pt x="254" y="1080"/>
                    </a:lnTo>
                    <a:lnTo>
                      <a:pt x="254" y="1080"/>
                    </a:lnTo>
                    <a:lnTo>
                      <a:pt x="256" y="1070"/>
                    </a:lnTo>
                    <a:lnTo>
                      <a:pt x="256" y="1070"/>
                    </a:lnTo>
                    <a:lnTo>
                      <a:pt x="256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54" y="1066"/>
                    </a:lnTo>
                    <a:lnTo>
                      <a:pt x="1110" y="1066"/>
                    </a:lnTo>
                    <a:lnTo>
                      <a:pt x="1110" y="1066"/>
                    </a:lnTo>
                    <a:lnTo>
                      <a:pt x="1118" y="1064"/>
                    </a:lnTo>
                    <a:lnTo>
                      <a:pt x="1124" y="1060"/>
                    </a:lnTo>
                    <a:lnTo>
                      <a:pt x="1128" y="1054"/>
                    </a:lnTo>
                    <a:lnTo>
                      <a:pt x="1130" y="1046"/>
                    </a:lnTo>
                    <a:lnTo>
                      <a:pt x="1130" y="0"/>
                    </a:lnTo>
                    <a:lnTo>
                      <a:pt x="0" y="0"/>
                    </a:lnTo>
                    <a:close/>
                    <a:moveTo>
                      <a:pt x="210" y="1140"/>
                    </a:moveTo>
                    <a:lnTo>
                      <a:pt x="210" y="1140"/>
                    </a:lnTo>
                    <a:lnTo>
                      <a:pt x="208" y="1150"/>
                    </a:lnTo>
                    <a:lnTo>
                      <a:pt x="208" y="1150"/>
                    </a:lnTo>
                    <a:lnTo>
                      <a:pt x="210" y="1160"/>
                    </a:lnTo>
                    <a:lnTo>
                      <a:pt x="210" y="1160"/>
                    </a:lnTo>
                    <a:lnTo>
                      <a:pt x="208" y="1170"/>
                    </a:lnTo>
                    <a:lnTo>
                      <a:pt x="208" y="1170"/>
                    </a:lnTo>
                    <a:lnTo>
                      <a:pt x="210" y="1180"/>
                    </a:lnTo>
                    <a:lnTo>
                      <a:pt x="210" y="1180"/>
                    </a:lnTo>
                    <a:lnTo>
                      <a:pt x="208" y="1188"/>
                    </a:lnTo>
                    <a:lnTo>
                      <a:pt x="208" y="1188"/>
                    </a:lnTo>
                    <a:lnTo>
                      <a:pt x="208" y="1196"/>
                    </a:lnTo>
                    <a:lnTo>
                      <a:pt x="208" y="1196"/>
                    </a:lnTo>
                    <a:lnTo>
                      <a:pt x="204" y="1202"/>
                    </a:lnTo>
                    <a:lnTo>
                      <a:pt x="204" y="1202"/>
                    </a:lnTo>
                    <a:lnTo>
                      <a:pt x="204" y="1208"/>
                    </a:lnTo>
                    <a:lnTo>
                      <a:pt x="204" y="1208"/>
                    </a:lnTo>
                    <a:lnTo>
                      <a:pt x="198" y="1214"/>
                    </a:lnTo>
                    <a:lnTo>
                      <a:pt x="198" y="1214"/>
                    </a:lnTo>
                    <a:lnTo>
                      <a:pt x="196" y="1220"/>
                    </a:lnTo>
                    <a:lnTo>
                      <a:pt x="196" y="1220"/>
                    </a:lnTo>
                    <a:lnTo>
                      <a:pt x="190" y="1224"/>
                    </a:lnTo>
                    <a:lnTo>
                      <a:pt x="190" y="1224"/>
                    </a:lnTo>
                    <a:lnTo>
                      <a:pt x="186" y="1228"/>
                    </a:lnTo>
                    <a:lnTo>
                      <a:pt x="186" y="1228"/>
                    </a:lnTo>
                    <a:lnTo>
                      <a:pt x="178" y="1230"/>
                    </a:lnTo>
                    <a:lnTo>
                      <a:pt x="178" y="1230"/>
                    </a:lnTo>
                    <a:lnTo>
                      <a:pt x="172" y="1234"/>
                    </a:lnTo>
                    <a:lnTo>
                      <a:pt x="172" y="1234"/>
                    </a:lnTo>
                    <a:lnTo>
                      <a:pt x="166" y="1234"/>
                    </a:lnTo>
                    <a:lnTo>
                      <a:pt x="166" y="1234"/>
                    </a:lnTo>
                    <a:lnTo>
                      <a:pt x="160" y="1236"/>
                    </a:lnTo>
                    <a:lnTo>
                      <a:pt x="160" y="1236"/>
                    </a:lnTo>
                    <a:lnTo>
                      <a:pt x="152" y="1234"/>
                    </a:lnTo>
                    <a:lnTo>
                      <a:pt x="152" y="1234"/>
                    </a:lnTo>
                    <a:lnTo>
                      <a:pt x="150" y="1234"/>
                    </a:lnTo>
                    <a:lnTo>
                      <a:pt x="150" y="1234"/>
                    </a:lnTo>
                    <a:lnTo>
                      <a:pt x="146" y="1234"/>
                    </a:lnTo>
                    <a:lnTo>
                      <a:pt x="146" y="1234"/>
                    </a:lnTo>
                    <a:lnTo>
                      <a:pt x="140" y="1230"/>
                    </a:lnTo>
                    <a:lnTo>
                      <a:pt x="140" y="1230"/>
                    </a:lnTo>
                    <a:lnTo>
                      <a:pt x="134" y="1228"/>
                    </a:lnTo>
                    <a:lnTo>
                      <a:pt x="134" y="1228"/>
                    </a:lnTo>
                    <a:lnTo>
                      <a:pt x="130" y="1224"/>
                    </a:lnTo>
                    <a:lnTo>
                      <a:pt x="130" y="1224"/>
                    </a:lnTo>
                    <a:lnTo>
                      <a:pt x="124" y="1220"/>
                    </a:lnTo>
                    <a:lnTo>
                      <a:pt x="124" y="1220"/>
                    </a:lnTo>
                    <a:lnTo>
                      <a:pt x="120" y="1214"/>
                    </a:lnTo>
                    <a:lnTo>
                      <a:pt x="120" y="1214"/>
                    </a:lnTo>
                    <a:lnTo>
                      <a:pt x="116" y="1208"/>
                    </a:lnTo>
                    <a:lnTo>
                      <a:pt x="116" y="1208"/>
                    </a:lnTo>
                    <a:lnTo>
                      <a:pt x="114" y="1202"/>
                    </a:lnTo>
                    <a:lnTo>
                      <a:pt x="114" y="1202"/>
                    </a:lnTo>
                    <a:lnTo>
                      <a:pt x="112" y="1194"/>
                    </a:lnTo>
                    <a:lnTo>
                      <a:pt x="112" y="1194"/>
                    </a:lnTo>
                    <a:lnTo>
                      <a:pt x="112" y="1188"/>
                    </a:lnTo>
                    <a:lnTo>
                      <a:pt x="112" y="1188"/>
                    </a:lnTo>
                    <a:lnTo>
                      <a:pt x="110" y="1178"/>
                    </a:lnTo>
                    <a:lnTo>
                      <a:pt x="110" y="1178"/>
                    </a:lnTo>
                    <a:lnTo>
                      <a:pt x="112" y="1168"/>
                    </a:lnTo>
                    <a:lnTo>
                      <a:pt x="112" y="1168"/>
                    </a:lnTo>
                    <a:lnTo>
                      <a:pt x="110" y="1158"/>
                    </a:lnTo>
                    <a:lnTo>
                      <a:pt x="110" y="1158"/>
                    </a:lnTo>
                    <a:lnTo>
                      <a:pt x="112" y="1148"/>
                    </a:lnTo>
                    <a:lnTo>
                      <a:pt x="112" y="1148"/>
                    </a:lnTo>
                    <a:lnTo>
                      <a:pt x="110" y="1138"/>
                    </a:lnTo>
                    <a:lnTo>
                      <a:pt x="110" y="113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6"/>
                    </a:lnTo>
                    <a:lnTo>
                      <a:pt x="112" y="1126"/>
                    </a:lnTo>
                    <a:lnTo>
                      <a:pt x="110" y="1118"/>
                    </a:lnTo>
                    <a:lnTo>
                      <a:pt x="110" y="1118"/>
                    </a:lnTo>
                    <a:lnTo>
                      <a:pt x="112" y="1108"/>
                    </a:lnTo>
                    <a:lnTo>
                      <a:pt x="112" y="1108"/>
                    </a:lnTo>
                    <a:lnTo>
                      <a:pt x="110" y="1098"/>
                    </a:lnTo>
                    <a:lnTo>
                      <a:pt x="110" y="1098"/>
                    </a:lnTo>
                    <a:lnTo>
                      <a:pt x="112" y="1088"/>
                    </a:lnTo>
                    <a:lnTo>
                      <a:pt x="112" y="1088"/>
                    </a:lnTo>
                    <a:lnTo>
                      <a:pt x="110" y="1078"/>
                    </a:lnTo>
                    <a:lnTo>
                      <a:pt x="110" y="1078"/>
                    </a:lnTo>
                    <a:lnTo>
                      <a:pt x="112" y="1068"/>
                    </a:lnTo>
                    <a:lnTo>
                      <a:pt x="112" y="1068"/>
                    </a:lnTo>
                    <a:lnTo>
                      <a:pt x="112" y="1066"/>
                    </a:lnTo>
                    <a:lnTo>
                      <a:pt x="208" y="1066"/>
                    </a:lnTo>
                    <a:lnTo>
                      <a:pt x="208" y="1066"/>
                    </a:lnTo>
                    <a:lnTo>
                      <a:pt x="208" y="1070"/>
                    </a:lnTo>
                    <a:lnTo>
                      <a:pt x="208" y="1070"/>
                    </a:lnTo>
                    <a:lnTo>
                      <a:pt x="210" y="1080"/>
                    </a:lnTo>
                    <a:lnTo>
                      <a:pt x="210" y="1080"/>
                    </a:lnTo>
                    <a:lnTo>
                      <a:pt x="208" y="1090"/>
                    </a:lnTo>
                    <a:lnTo>
                      <a:pt x="208" y="1090"/>
                    </a:lnTo>
                    <a:lnTo>
                      <a:pt x="210" y="1100"/>
                    </a:lnTo>
                    <a:lnTo>
                      <a:pt x="210" y="1100"/>
                    </a:lnTo>
                    <a:lnTo>
                      <a:pt x="208" y="1110"/>
                    </a:lnTo>
                    <a:lnTo>
                      <a:pt x="208" y="1110"/>
                    </a:lnTo>
                    <a:lnTo>
                      <a:pt x="210" y="1120"/>
                    </a:lnTo>
                    <a:lnTo>
                      <a:pt x="210" y="1120"/>
                    </a:lnTo>
                    <a:lnTo>
                      <a:pt x="208" y="1126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30"/>
                    </a:lnTo>
                    <a:lnTo>
                      <a:pt x="208" y="1130"/>
                    </a:lnTo>
                    <a:lnTo>
                      <a:pt x="210" y="1140"/>
                    </a:lnTo>
                    <a:lnTo>
                      <a:pt x="210" y="1140"/>
                    </a:lnTo>
                    <a:close/>
                    <a:moveTo>
                      <a:pt x="242" y="944"/>
                    </a:moveTo>
                    <a:lnTo>
                      <a:pt x="122" y="944"/>
                    </a:lnTo>
                    <a:lnTo>
                      <a:pt x="122" y="226"/>
                    </a:lnTo>
                    <a:lnTo>
                      <a:pt x="226" y="122"/>
                    </a:lnTo>
                    <a:lnTo>
                      <a:pt x="336" y="122"/>
                    </a:lnTo>
                    <a:lnTo>
                      <a:pt x="336" y="848"/>
                    </a:lnTo>
                    <a:lnTo>
                      <a:pt x="336" y="848"/>
                    </a:lnTo>
                    <a:lnTo>
                      <a:pt x="334" y="864"/>
                    </a:lnTo>
                    <a:lnTo>
                      <a:pt x="332" y="880"/>
                    </a:lnTo>
                    <a:lnTo>
                      <a:pt x="324" y="898"/>
                    </a:lnTo>
                    <a:lnTo>
                      <a:pt x="324" y="898"/>
                    </a:lnTo>
                    <a:lnTo>
                      <a:pt x="318" y="908"/>
                    </a:lnTo>
                    <a:lnTo>
                      <a:pt x="310" y="918"/>
                    </a:lnTo>
                    <a:lnTo>
                      <a:pt x="302" y="926"/>
                    </a:lnTo>
                    <a:lnTo>
                      <a:pt x="292" y="932"/>
                    </a:lnTo>
                    <a:lnTo>
                      <a:pt x="280" y="938"/>
                    </a:lnTo>
                    <a:lnTo>
                      <a:pt x="270" y="940"/>
                    </a:lnTo>
                    <a:lnTo>
                      <a:pt x="256" y="942"/>
                    </a:lnTo>
                    <a:lnTo>
                      <a:pt x="242" y="944"/>
                    </a:lnTo>
                    <a:lnTo>
                      <a:pt x="242" y="944"/>
                    </a:lnTo>
                    <a:close/>
                    <a:moveTo>
                      <a:pt x="1090" y="882"/>
                    </a:moveTo>
                    <a:lnTo>
                      <a:pt x="1090" y="882"/>
                    </a:lnTo>
                    <a:lnTo>
                      <a:pt x="1090" y="888"/>
                    </a:lnTo>
                    <a:lnTo>
                      <a:pt x="1088" y="906"/>
                    </a:lnTo>
                    <a:lnTo>
                      <a:pt x="1082" y="928"/>
                    </a:lnTo>
                    <a:lnTo>
                      <a:pt x="1078" y="942"/>
                    </a:lnTo>
                    <a:lnTo>
                      <a:pt x="1072" y="956"/>
                    </a:lnTo>
                    <a:lnTo>
                      <a:pt x="1072" y="956"/>
                    </a:lnTo>
                    <a:lnTo>
                      <a:pt x="1062" y="972"/>
                    </a:lnTo>
                    <a:lnTo>
                      <a:pt x="1050" y="986"/>
                    </a:lnTo>
                    <a:lnTo>
                      <a:pt x="1038" y="998"/>
                    </a:lnTo>
                    <a:lnTo>
                      <a:pt x="1022" y="1008"/>
                    </a:lnTo>
                    <a:lnTo>
                      <a:pt x="1006" y="1016"/>
                    </a:lnTo>
                    <a:lnTo>
                      <a:pt x="988" y="1022"/>
                    </a:lnTo>
                    <a:lnTo>
                      <a:pt x="968" y="1026"/>
                    </a:lnTo>
                    <a:lnTo>
                      <a:pt x="946" y="1026"/>
                    </a:lnTo>
                    <a:lnTo>
                      <a:pt x="256" y="1026"/>
                    </a:lnTo>
                    <a:lnTo>
                      <a:pt x="256" y="1026"/>
                    </a:lnTo>
                    <a:lnTo>
                      <a:pt x="254" y="1020"/>
                    </a:lnTo>
                    <a:lnTo>
                      <a:pt x="254" y="1020"/>
                    </a:lnTo>
                    <a:lnTo>
                      <a:pt x="256" y="1010"/>
                    </a:lnTo>
                    <a:lnTo>
                      <a:pt x="256" y="1010"/>
                    </a:lnTo>
                    <a:lnTo>
                      <a:pt x="254" y="1000"/>
                    </a:lnTo>
                    <a:lnTo>
                      <a:pt x="254" y="1000"/>
                    </a:lnTo>
                    <a:lnTo>
                      <a:pt x="256" y="990"/>
                    </a:lnTo>
                    <a:lnTo>
                      <a:pt x="256" y="990"/>
                    </a:lnTo>
                    <a:lnTo>
                      <a:pt x="254" y="984"/>
                    </a:lnTo>
                    <a:lnTo>
                      <a:pt x="254" y="984"/>
                    </a:lnTo>
                    <a:lnTo>
                      <a:pt x="272" y="980"/>
                    </a:lnTo>
                    <a:lnTo>
                      <a:pt x="288" y="978"/>
                    </a:lnTo>
                    <a:lnTo>
                      <a:pt x="302" y="972"/>
                    </a:lnTo>
                    <a:lnTo>
                      <a:pt x="314" y="966"/>
                    </a:lnTo>
                    <a:lnTo>
                      <a:pt x="326" y="958"/>
                    </a:lnTo>
                    <a:lnTo>
                      <a:pt x="336" y="950"/>
                    </a:lnTo>
                    <a:lnTo>
                      <a:pt x="344" y="940"/>
                    </a:lnTo>
                    <a:lnTo>
                      <a:pt x="352" y="930"/>
                    </a:lnTo>
                    <a:lnTo>
                      <a:pt x="364" y="908"/>
                    </a:lnTo>
                    <a:lnTo>
                      <a:pt x="370" y="888"/>
                    </a:lnTo>
                    <a:lnTo>
                      <a:pt x="376" y="866"/>
                    </a:lnTo>
                    <a:lnTo>
                      <a:pt x="376" y="848"/>
                    </a:lnTo>
                    <a:lnTo>
                      <a:pt x="376" y="82"/>
                    </a:lnTo>
                    <a:lnTo>
                      <a:pt x="210" y="82"/>
                    </a:lnTo>
                    <a:lnTo>
                      <a:pt x="82" y="210"/>
                    </a:lnTo>
                    <a:lnTo>
                      <a:pt x="82" y="984"/>
                    </a:lnTo>
                    <a:lnTo>
                      <a:pt x="208" y="984"/>
                    </a:lnTo>
                    <a:lnTo>
                      <a:pt x="208" y="984"/>
                    </a:lnTo>
                    <a:lnTo>
                      <a:pt x="208" y="990"/>
                    </a:lnTo>
                    <a:lnTo>
                      <a:pt x="208" y="990"/>
                    </a:lnTo>
                    <a:lnTo>
                      <a:pt x="210" y="1000"/>
                    </a:lnTo>
                    <a:lnTo>
                      <a:pt x="210" y="1000"/>
                    </a:lnTo>
                    <a:lnTo>
                      <a:pt x="208" y="1010"/>
                    </a:lnTo>
                    <a:lnTo>
                      <a:pt x="208" y="1010"/>
                    </a:lnTo>
                    <a:lnTo>
                      <a:pt x="210" y="1020"/>
                    </a:lnTo>
                    <a:lnTo>
                      <a:pt x="210" y="1020"/>
                    </a:lnTo>
                    <a:lnTo>
                      <a:pt x="208" y="1026"/>
                    </a:lnTo>
                    <a:lnTo>
                      <a:pt x="40" y="1026"/>
                    </a:lnTo>
                    <a:lnTo>
                      <a:pt x="40" y="40"/>
                    </a:lnTo>
                    <a:lnTo>
                      <a:pt x="1090" y="40"/>
                    </a:lnTo>
                    <a:lnTo>
                      <a:pt x="1090" y="88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1" name="Freeform 12"/>
              <p:cNvSpPr>
                <a:spLocks noEditPoints="1"/>
              </p:cNvSpPr>
              <p:nvPr/>
            </p:nvSpPr>
            <p:spPr bwMode="auto">
              <a:xfrm>
                <a:off x="4267200" y="2817813"/>
                <a:ext cx="920750" cy="342900"/>
              </a:xfrm>
              <a:custGeom>
                <a:avLst/>
                <a:gdLst>
                  <a:gd name="T0" fmla="*/ 0 w 580"/>
                  <a:gd name="T1" fmla="*/ 216 h 216"/>
                  <a:gd name="T2" fmla="*/ 454 w 580"/>
                  <a:gd name="T3" fmla="*/ 216 h 216"/>
                  <a:gd name="T4" fmla="*/ 454 w 580"/>
                  <a:gd name="T5" fmla="*/ 216 h 216"/>
                  <a:gd name="T6" fmla="*/ 470 w 580"/>
                  <a:gd name="T7" fmla="*/ 216 h 216"/>
                  <a:gd name="T8" fmla="*/ 484 w 580"/>
                  <a:gd name="T9" fmla="*/ 214 h 216"/>
                  <a:gd name="T10" fmla="*/ 498 w 580"/>
                  <a:gd name="T11" fmla="*/ 212 h 216"/>
                  <a:gd name="T12" fmla="*/ 510 w 580"/>
                  <a:gd name="T13" fmla="*/ 208 h 216"/>
                  <a:gd name="T14" fmla="*/ 522 w 580"/>
                  <a:gd name="T15" fmla="*/ 202 h 216"/>
                  <a:gd name="T16" fmla="*/ 532 w 580"/>
                  <a:gd name="T17" fmla="*/ 196 h 216"/>
                  <a:gd name="T18" fmla="*/ 542 w 580"/>
                  <a:gd name="T19" fmla="*/ 188 h 216"/>
                  <a:gd name="T20" fmla="*/ 552 w 580"/>
                  <a:gd name="T21" fmla="*/ 180 h 216"/>
                  <a:gd name="T22" fmla="*/ 552 w 580"/>
                  <a:gd name="T23" fmla="*/ 180 h 216"/>
                  <a:gd name="T24" fmla="*/ 562 w 580"/>
                  <a:gd name="T25" fmla="*/ 168 h 216"/>
                  <a:gd name="T26" fmla="*/ 568 w 580"/>
                  <a:gd name="T27" fmla="*/ 154 h 216"/>
                  <a:gd name="T28" fmla="*/ 574 w 580"/>
                  <a:gd name="T29" fmla="*/ 142 h 216"/>
                  <a:gd name="T30" fmla="*/ 578 w 580"/>
                  <a:gd name="T31" fmla="*/ 130 h 216"/>
                  <a:gd name="T32" fmla="*/ 580 w 580"/>
                  <a:gd name="T33" fmla="*/ 108 h 216"/>
                  <a:gd name="T34" fmla="*/ 580 w 580"/>
                  <a:gd name="T35" fmla="*/ 96 h 216"/>
                  <a:gd name="T36" fmla="*/ 580 w 580"/>
                  <a:gd name="T37" fmla="*/ 0 h 216"/>
                  <a:gd name="T38" fmla="*/ 0 w 580"/>
                  <a:gd name="T39" fmla="*/ 0 h 216"/>
                  <a:gd name="T40" fmla="*/ 0 w 580"/>
                  <a:gd name="T41" fmla="*/ 76 h 216"/>
                  <a:gd name="T42" fmla="*/ 0 w 580"/>
                  <a:gd name="T43" fmla="*/ 76 h 216"/>
                  <a:gd name="T44" fmla="*/ 0 w 580"/>
                  <a:gd name="T45" fmla="*/ 80 h 216"/>
                  <a:gd name="T46" fmla="*/ 0 w 580"/>
                  <a:gd name="T47" fmla="*/ 216 h 216"/>
                  <a:gd name="T48" fmla="*/ 40 w 580"/>
                  <a:gd name="T49" fmla="*/ 74 h 216"/>
                  <a:gd name="T50" fmla="*/ 40 w 580"/>
                  <a:gd name="T51" fmla="*/ 40 h 216"/>
                  <a:gd name="T52" fmla="*/ 540 w 580"/>
                  <a:gd name="T53" fmla="*/ 40 h 216"/>
                  <a:gd name="T54" fmla="*/ 540 w 580"/>
                  <a:gd name="T55" fmla="*/ 98 h 216"/>
                  <a:gd name="T56" fmla="*/ 540 w 580"/>
                  <a:gd name="T57" fmla="*/ 98 h 216"/>
                  <a:gd name="T58" fmla="*/ 540 w 580"/>
                  <a:gd name="T59" fmla="*/ 98 h 216"/>
                  <a:gd name="T60" fmla="*/ 540 w 580"/>
                  <a:gd name="T61" fmla="*/ 106 h 216"/>
                  <a:gd name="T62" fmla="*/ 540 w 580"/>
                  <a:gd name="T63" fmla="*/ 120 h 216"/>
                  <a:gd name="T64" fmla="*/ 534 w 580"/>
                  <a:gd name="T65" fmla="*/ 138 h 216"/>
                  <a:gd name="T66" fmla="*/ 530 w 580"/>
                  <a:gd name="T67" fmla="*/ 148 h 216"/>
                  <a:gd name="T68" fmla="*/ 524 w 580"/>
                  <a:gd name="T69" fmla="*/ 156 h 216"/>
                  <a:gd name="T70" fmla="*/ 524 w 580"/>
                  <a:gd name="T71" fmla="*/ 156 h 216"/>
                  <a:gd name="T72" fmla="*/ 512 w 580"/>
                  <a:gd name="T73" fmla="*/ 164 h 216"/>
                  <a:gd name="T74" fmla="*/ 498 w 580"/>
                  <a:gd name="T75" fmla="*/ 172 h 216"/>
                  <a:gd name="T76" fmla="*/ 482 w 580"/>
                  <a:gd name="T77" fmla="*/ 176 h 216"/>
                  <a:gd name="T78" fmla="*/ 462 w 580"/>
                  <a:gd name="T79" fmla="*/ 176 h 216"/>
                  <a:gd name="T80" fmla="*/ 40 w 580"/>
                  <a:gd name="T81" fmla="*/ 176 h 216"/>
                  <a:gd name="T82" fmla="*/ 40 w 580"/>
                  <a:gd name="T83" fmla="*/ 76 h 216"/>
                  <a:gd name="T84" fmla="*/ 40 w 580"/>
                  <a:gd name="T85" fmla="*/ 76 h 216"/>
                  <a:gd name="T86" fmla="*/ 40 w 580"/>
                  <a:gd name="T87" fmla="*/ 74 h 216"/>
                  <a:gd name="T88" fmla="*/ 40 w 580"/>
                  <a:gd name="T89" fmla="*/ 7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80" h="216">
                    <a:moveTo>
                      <a:pt x="0" y="216"/>
                    </a:moveTo>
                    <a:lnTo>
                      <a:pt x="454" y="216"/>
                    </a:lnTo>
                    <a:lnTo>
                      <a:pt x="454" y="216"/>
                    </a:lnTo>
                    <a:lnTo>
                      <a:pt x="470" y="216"/>
                    </a:lnTo>
                    <a:lnTo>
                      <a:pt x="484" y="214"/>
                    </a:lnTo>
                    <a:lnTo>
                      <a:pt x="498" y="212"/>
                    </a:lnTo>
                    <a:lnTo>
                      <a:pt x="510" y="208"/>
                    </a:lnTo>
                    <a:lnTo>
                      <a:pt x="522" y="202"/>
                    </a:lnTo>
                    <a:lnTo>
                      <a:pt x="532" y="196"/>
                    </a:lnTo>
                    <a:lnTo>
                      <a:pt x="542" y="188"/>
                    </a:lnTo>
                    <a:lnTo>
                      <a:pt x="552" y="180"/>
                    </a:lnTo>
                    <a:lnTo>
                      <a:pt x="552" y="180"/>
                    </a:lnTo>
                    <a:lnTo>
                      <a:pt x="562" y="168"/>
                    </a:lnTo>
                    <a:lnTo>
                      <a:pt x="568" y="154"/>
                    </a:lnTo>
                    <a:lnTo>
                      <a:pt x="574" y="142"/>
                    </a:lnTo>
                    <a:lnTo>
                      <a:pt x="578" y="130"/>
                    </a:lnTo>
                    <a:lnTo>
                      <a:pt x="580" y="108"/>
                    </a:lnTo>
                    <a:lnTo>
                      <a:pt x="580" y="96"/>
                    </a:lnTo>
                    <a:lnTo>
                      <a:pt x="580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216"/>
                    </a:lnTo>
                    <a:close/>
                    <a:moveTo>
                      <a:pt x="40" y="74"/>
                    </a:moveTo>
                    <a:lnTo>
                      <a:pt x="40" y="40"/>
                    </a:lnTo>
                    <a:lnTo>
                      <a:pt x="540" y="40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106"/>
                    </a:lnTo>
                    <a:lnTo>
                      <a:pt x="540" y="120"/>
                    </a:lnTo>
                    <a:lnTo>
                      <a:pt x="534" y="138"/>
                    </a:lnTo>
                    <a:lnTo>
                      <a:pt x="530" y="148"/>
                    </a:lnTo>
                    <a:lnTo>
                      <a:pt x="524" y="156"/>
                    </a:lnTo>
                    <a:lnTo>
                      <a:pt x="524" y="156"/>
                    </a:lnTo>
                    <a:lnTo>
                      <a:pt x="512" y="164"/>
                    </a:lnTo>
                    <a:lnTo>
                      <a:pt x="498" y="172"/>
                    </a:lnTo>
                    <a:lnTo>
                      <a:pt x="482" y="176"/>
                    </a:lnTo>
                    <a:lnTo>
                      <a:pt x="462" y="176"/>
                    </a:lnTo>
                    <a:lnTo>
                      <a:pt x="40" y="1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0" y="74"/>
                    </a:lnTo>
                    <a:lnTo>
                      <a:pt x="4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2" name="Freeform 13"/>
              <p:cNvSpPr>
                <a:spLocks/>
              </p:cNvSpPr>
              <p:nvPr/>
            </p:nvSpPr>
            <p:spPr bwMode="auto">
              <a:xfrm>
                <a:off x="4270375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6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6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3" name="Freeform 14"/>
              <p:cNvSpPr>
                <a:spLocks/>
              </p:cNvSpPr>
              <p:nvPr/>
            </p:nvSpPr>
            <p:spPr bwMode="auto">
              <a:xfrm>
                <a:off x="4270375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6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6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447040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68 w 74"/>
                  <a:gd name="T13" fmla="*/ 58 h 74"/>
                  <a:gd name="T14" fmla="*/ 72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68" y="58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466725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6" name="Freeform 17"/>
              <p:cNvSpPr>
                <a:spLocks/>
              </p:cNvSpPr>
              <p:nvPr/>
            </p:nvSpPr>
            <p:spPr bwMode="auto">
              <a:xfrm>
                <a:off x="4270375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6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6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447040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466725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447040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466725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51" name="Rectangle 22"/>
              <p:cNvSpPr>
                <a:spLocks noChangeArrowheads="1"/>
              </p:cNvSpPr>
              <p:nvPr/>
            </p:nvSpPr>
            <p:spPr bwMode="auto">
              <a:xfrm>
                <a:off x="3835400" y="2747963"/>
                <a:ext cx="187325" cy="381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3835400" y="2808288"/>
                <a:ext cx="187325" cy="127000"/>
              </a:xfrm>
              <a:custGeom>
                <a:avLst/>
                <a:gdLst>
                  <a:gd name="T0" fmla="*/ 118 w 118"/>
                  <a:gd name="T1" fmla="*/ 10 h 80"/>
                  <a:gd name="T2" fmla="*/ 116 w 118"/>
                  <a:gd name="T3" fmla="*/ 6 h 80"/>
                  <a:gd name="T4" fmla="*/ 114 w 118"/>
                  <a:gd name="T5" fmla="*/ 2 h 80"/>
                  <a:gd name="T6" fmla="*/ 108 w 118"/>
                  <a:gd name="T7" fmla="*/ 0 h 80"/>
                  <a:gd name="T8" fmla="*/ 0 w 118"/>
                  <a:gd name="T9" fmla="*/ 22 h 80"/>
                  <a:gd name="T10" fmla="*/ 40 w 118"/>
                  <a:gd name="T11" fmla="*/ 22 h 80"/>
                  <a:gd name="T12" fmla="*/ 40 w 118"/>
                  <a:gd name="T13" fmla="*/ 24 h 80"/>
                  <a:gd name="T14" fmla="*/ 40 w 118"/>
                  <a:gd name="T15" fmla="*/ 36 h 80"/>
                  <a:gd name="T16" fmla="*/ 40 w 118"/>
                  <a:gd name="T17" fmla="*/ 48 h 80"/>
                  <a:gd name="T18" fmla="*/ 48 w 118"/>
                  <a:gd name="T19" fmla="*/ 70 h 80"/>
                  <a:gd name="T20" fmla="*/ 56 w 118"/>
                  <a:gd name="T21" fmla="*/ 76 h 80"/>
                  <a:gd name="T22" fmla="*/ 90 w 118"/>
                  <a:gd name="T23" fmla="*/ 80 h 80"/>
                  <a:gd name="T24" fmla="*/ 102 w 118"/>
                  <a:gd name="T25" fmla="*/ 76 h 80"/>
                  <a:gd name="T26" fmla="*/ 110 w 118"/>
                  <a:gd name="T27" fmla="*/ 70 h 80"/>
                  <a:gd name="T28" fmla="*/ 116 w 118"/>
                  <a:gd name="T29" fmla="*/ 60 h 80"/>
                  <a:gd name="T30" fmla="*/ 118 w 118"/>
                  <a:gd name="T31" fmla="*/ 48 h 80"/>
                  <a:gd name="T32" fmla="*/ 118 w 118"/>
                  <a:gd name="T33" fmla="*/ 32 h 80"/>
                  <a:gd name="T34" fmla="*/ 118 w 118"/>
                  <a:gd name="T35" fmla="*/ 14 h 80"/>
                  <a:gd name="T36" fmla="*/ 118 w 118"/>
                  <a:gd name="T37" fmla="*/ 10 h 80"/>
                  <a:gd name="T38" fmla="*/ 98 w 118"/>
                  <a:gd name="T39" fmla="*/ 44 h 80"/>
                  <a:gd name="T40" fmla="*/ 96 w 118"/>
                  <a:gd name="T41" fmla="*/ 50 h 80"/>
                  <a:gd name="T42" fmla="*/ 94 w 118"/>
                  <a:gd name="T43" fmla="*/ 54 h 80"/>
                  <a:gd name="T44" fmla="*/ 88 w 118"/>
                  <a:gd name="T45" fmla="*/ 56 h 80"/>
                  <a:gd name="T46" fmla="*/ 70 w 118"/>
                  <a:gd name="T47" fmla="*/ 56 h 80"/>
                  <a:gd name="T48" fmla="*/ 64 w 118"/>
                  <a:gd name="T49" fmla="*/ 54 h 80"/>
                  <a:gd name="T50" fmla="*/ 62 w 118"/>
                  <a:gd name="T51" fmla="*/ 50 h 80"/>
                  <a:gd name="T52" fmla="*/ 60 w 118"/>
                  <a:gd name="T53" fmla="*/ 40 h 80"/>
                  <a:gd name="T54" fmla="*/ 58 w 118"/>
                  <a:gd name="T55" fmla="*/ 32 h 80"/>
                  <a:gd name="T56" fmla="*/ 60 w 118"/>
                  <a:gd name="T57" fmla="*/ 24 h 80"/>
                  <a:gd name="T58" fmla="*/ 98 w 118"/>
                  <a:gd name="T59" fmla="*/ 22 h 80"/>
                  <a:gd name="T60" fmla="*/ 98 w 118"/>
                  <a:gd name="T61" fmla="*/ 22 h 80"/>
                  <a:gd name="T62" fmla="*/ 98 w 118"/>
                  <a:gd name="T63" fmla="*/ 32 h 80"/>
                  <a:gd name="T64" fmla="*/ 98 w 118"/>
                  <a:gd name="T65" fmla="*/ 4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80">
                    <a:moveTo>
                      <a:pt x="118" y="10"/>
                    </a:moveTo>
                    <a:lnTo>
                      <a:pt x="118" y="10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60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6" y="76"/>
                    </a:lnTo>
                    <a:lnTo>
                      <a:pt x="66" y="80"/>
                    </a:lnTo>
                    <a:lnTo>
                      <a:pt x="90" y="80"/>
                    </a:lnTo>
                    <a:lnTo>
                      <a:pt x="90" y="80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32"/>
                    </a:lnTo>
                    <a:lnTo>
                      <a:pt x="118" y="32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8" y="10"/>
                    </a:lnTo>
                    <a:lnTo>
                      <a:pt x="118" y="10"/>
                    </a:lnTo>
                    <a:close/>
                    <a:moveTo>
                      <a:pt x="98" y="44"/>
                    </a:moveTo>
                    <a:lnTo>
                      <a:pt x="98" y="44"/>
                    </a:lnTo>
                    <a:lnTo>
                      <a:pt x="96" y="50"/>
                    </a:lnTo>
                    <a:lnTo>
                      <a:pt x="94" y="54"/>
                    </a:lnTo>
                    <a:lnTo>
                      <a:pt x="94" y="54"/>
                    </a:lnTo>
                    <a:lnTo>
                      <a:pt x="92" y="56"/>
                    </a:lnTo>
                    <a:lnTo>
                      <a:pt x="88" y="56"/>
                    </a:lnTo>
                    <a:lnTo>
                      <a:pt x="70" y="56"/>
                    </a:lnTo>
                    <a:lnTo>
                      <a:pt x="70" y="56"/>
                    </a:lnTo>
                    <a:lnTo>
                      <a:pt x="66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2" y="5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32"/>
                    </a:lnTo>
                    <a:lnTo>
                      <a:pt x="98" y="32"/>
                    </a:lnTo>
                    <a:lnTo>
                      <a:pt x="98" y="44"/>
                    </a:lnTo>
                    <a:lnTo>
                      <a:pt x="9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sp>
          <p:nvSpPr>
            <p:cNvPr id="18" name="Freeform 7"/>
            <p:cNvSpPr>
              <a:spLocks noChangeAspect="1" noEditPoints="1"/>
            </p:cNvSpPr>
            <p:nvPr/>
          </p:nvSpPr>
          <p:spPr bwMode="auto">
            <a:xfrm>
              <a:off x="2584805" y="5111868"/>
              <a:ext cx="261434" cy="228188"/>
            </a:xfrm>
            <a:custGeom>
              <a:avLst/>
              <a:gdLst>
                <a:gd name="T0" fmla="*/ 699488 w 1126"/>
                <a:gd name="T1" fmla="*/ 763478 h 940"/>
                <a:gd name="T2" fmla="*/ 699488 w 1126"/>
                <a:gd name="T3" fmla="*/ 763478 h 940"/>
                <a:gd name="T4" fmla="*/ 699488 w 1126"/>
                <a:gd name="T5" fmla="*/ 763478 h 940"/>
                <a:gd name="T6" fmla="*/ 699488 w 1126"/>
                <a:gd name="T7" fmla="*/ 0 h 940"/>
                <a:gd name="T8" fmla="*/ 699488 w 1126"/>
                <a:gd name="T9" fmla="*/ 763478 h 940"/>
                <a:gd name="T10" fmla="*/ 699488 w 1126"/>
                <a:gd name="T11" fmla="*/ 763478 h 940"/>
                <a:gd name="T12" fmla="*/ 699488 w 1126"/>
                <a:gd name="T13" fmla="*/ 763478 h 940"/>
                <a:gd name="T14" fmla="*/ 0 w 1126"/>
                <a:gd name="T15" fmla="*/ 763478 h 940"/>
                <a:gd name="T16" fmla="*/ 699488 w 1126"/>
                <a:gd name="T17" fmla="*/ 763478 h 940"/>
                <a:gd name="T18" fmla="*/ 699488 w 1126"/>
                <a:gd name="T19" fmla="*/ 763478 h 940"/>
                <a:gd name="T20" fmla="*/ 699488 w 1126"/>
                <a:gd name="T21" fmla="*/ 763478 h 940"/>
                <a:gd name="T22" fmla="*/ 699488 w 1126"/>
                <a:gd name="T23" fmla="*/ 763478 h 940"/>
                <a:gd name="T24" fmla="*/ 699488 w 1126"/>
                <a:gd name="T25" fmla="*/ 763478 h 940"/>
                <a:gd name="T26" fmla="*/ 699488 w 1126"/>
                <a:gd name="T27" fmla="*/ 763478 h 940"/>
                <a:gd name="T28" fmla="*/ 699488 w 1126"/>
                <a:gd name="T29" fmla="*/ 763478 h 940"/>
                <a:gd name="T30" fmla="*/ 699488 w 1126"/>
                <a:gd name="T31" fmla="*/ 763478 h 940"/>
                <a:gd name="T32" fmla="*/ 699488 w 1126"/>
                <a:gd name="T33" fmla="*/ 763478 h 940"/>
                <a:gd name="T34" fmla="*/ 699488 w 1126"/>
                <a:gd name="T35" fmla="*/ 763478 h 940"/>
                <a:gd name="T36" fmla="*/ 699488 w 1126"/>
                <a:gd name="T37" fmla="*/ 763478 h 940"/>
                <a:gd name="T38" fmla="*/ 699488 w 1126"/>
                <a:gd name="T39" fmla="*/ 763478 h 940"/>
                <a:gd name="T40" fmla="*/ 699488 w 1126"/>
                <a:gd name="T41" fmla="*/ 763478 h 940"/>
                <a:gd name="T42" fmla="*/ 699488 w 1126"/>
                <a:gd name="T43" fmla="*/ 763478 h 940"/>
                <a:gd name="T44" fmla="*/ 699488 w 1126"/>
                <a:gd name="T45" fmla="*/ 763478 h 940"/>
                <a:gd name="T46" fmla="*/ 699488 w 1126"/>
                <a:gd name="T47" fmla="*/ 763478 h 940"/>
                <a:gd name="T48" fmla="*/ 699488 w 1126"/>
                <a:gd name="T49" fmla="*/ 763478 h 940"/>
                <a:gd name="T50" fmla="*/ 699488 w 1126"/>
                <a:gd name="T51" fmla="*/ 763478 h 940"/>
                <a:gd name="T52" fmla="*/ 699488 w 1126"/>
                <a:gd name="T53" fmla="*/ 763478 h 940"/>
                <a:gd name="T54" fmla="*/ 699488 w 1126"/>
                <a:gd name="T55" fmla="*/ 763478 h 940"/>
                <a:gd name="T56" fmla="*/ 699488 w 1126"/>
                <a:gd name="T57" fmla="*/ 763478 h 940"/>
                <a:gd name="T58" fmla="*/ 699488 w 1126"/>
                <a:gd name="T59" fmla="*/ 763478 h 940"/>
                <a:gd name="T60" fmla="*/ 699488 w 1126"/>
                <a:gd name="T61" fmla="*/ 763478 h 940"/>
                <a:gd name="T62" fmla="*/ 699488 w 1126"/>
                <a:gd name="T63" fmla="*/ 763478 h 940"/>
                <a:gd name="T64" fmla="*/ 699488 w 1126"/>
                <a:gd name="T65" fmla="*/ 763478 h 940"/>
                <a:gd name="T66" fmla="*/ 699488 w 1126"/>
                <a:gd name="T67" fmla="*/ 763478 h 940"/>
                <a:gd name="T68" fmla="*/ 699488 w 1126"/>
                <a:gd name="T69" fmla="*/ 763478 h 940"/>
                <a:gd name="T70" fmla="*/ 699488 w 1126"/>
                <a:gd name="T71" fmla="*/ 763478 h 940"/>
                <a:gd name="T72" fmla="*/ 699488 w 1126"/>
                <a:gd name="T73" fmla="*/ 763478 h 940"/>
                <a:gd name="T74" fmla="*/ 699488 w 1126"/>
                <a:gd name="T75" fmla="*/ 763478 h 94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26"/>
                <a:gd name="T115" fmla="*/ 0 h 940"/>
                <a:gd name="T116" fmla="*/ 1126 w 1126"/>
                <a:gd name="T117" fmla="*/ 940 h 94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26" h="940">
                  <a:moveTo>
                    <a:pt x="1124" y="836"/>
                  </a:moveTo>
                  <a:lnTo>
                    <a:pt x="1040" y="582"/>
                  </a:lnTo>
                  <a:lnTo>
                    <a:pt x="1040" y="576"/>
                  </a:lnTo>
                  <a:lnTo>
                    <a:pt x="1040" y="414"/>
                  </a:lnTo>
                  <a:lnTo>
                    <a:pt x="1040" y="0"/>
                  </a:lnTo>
                  <a:lnTo>
                    <a:pt x="254" y="0"/>
                  </a:lnTo>
                  <a:lnTo>
                    <a:pt x="82" y="172"/>
                  </a:lnTo>
                  <a:lnTo>
                    <a:pt x="82" y="592"/>
                  </a:lnTo>
                  <a:lnTo>
                    <a:pt x="0" y="836"/>
                  </a:lnTo>
                  <a:lnTo>
                    <a:pt x="10" y="840"/>
                  </a:lnTo>
                  <a:lnTo>
                    <a:pt x="0" y="840"/>
                  </a:lnTo>
                  <a:lnTo>
                    <a:pt x="0" y="940"/>
                  </a:lnTo>
                  <a:lnTo>
                    <a:pt x="1126" y="940"/>
                  </a:lnTo>
                  <a:lnTo>
                    <a:pt x="1126" y="840"/>
                  </a:lnTo>
                  <a:lnTo>
                    <a:pt x="1124" y="836"/>
                  </a:lnTo>
                  <a:close/>
                  <a:moveTo>
                    <a:pt x="114" y="186"/>
                  </a:moveTo>
                  <a:lnTo>
                    <a:pt x="268" y="32"/>
                  </a:lnTo>
                  <a:lnTo>
                    <a:pt x="1008" y="32"/>
                  </a:lnTo>
                  <a:lnTo>
                    <a:pt x="1008" y="414"/>
                  </a:lnTo>
                  <a:lnTo>
                    <a:pt x="1008" y="422"/>
                  </a:lnTo>
                  <a:lnTo>
                    <a:pt x="1006" y="438"/>
                  </a:lnTo>
                  <a:lnTo>
                    <a:pt x="1000" y="462"/>
                  </a:lnTo>
                  <a:lnTo>
                    <a:pt x="996" y="476"/>
                  </a:lnTo>
                  <a:lnTo>
                    <a:pt x="990" y="488"/>
                  </a:lnTo>
                  <a:lnTo>
                    <a:pt x="982" y="502"/>
                  </a:lnTo>
                  <a:lnTo>
                    <a:pt x="972" y="516"/>
                  </a:lnTo>
                  <a:lnTo>
                    <a:pt x="960" y="528"/>
                  </a:lnTo>
                  <a:lnTo>
                    <a:pt x="946" y="538"/>
                  </a:lnTo>
                  <a:lnTo>
                    <a:pt x="930" y="546"/>
                  </a:lnTo>
                  <a:lnTo>
                    <a:pt x="910" y="554"/>
                  </a:lnTo>
                  <a:lnTo>
                    <a:pt x="888" y="558"/>
                  </a:lnTo>
                  <a:lnTo>
                    <a:pt x="862" y="560"/>
                  </a:lnTo>
                  <a:lnTo>
                    <a:pt x="114" y="560"/>
                  </a:lnTo>
                  <a:lnTo>
                    <a:pt x="114" y="186"/>
                  </a:lnTo>
                  <a:close/>
                  <a:moveTo>
                    <a:pt x="922" y="592"/>
                  </a:moveTo>
                  <a:lnTo>
                    <a:pt x="964" y="728"/>
                  </a:lnTo>
                  <a:lnTo>
                    <a:pt x="162" y="728"/>
                  </a:lnTo>
                  <a:lnTo>
                    <a:pt x="200" y="592"/>
                  </a:lnTo>
                  <a:lnTo>
                    <a:pt x="748" y="592"/>
                  </a:lnTo>
                  <a:lnTo>
                    <a:pt x="862" y="592"/>
                  </a:lnTo>
                  <a:lnTo>
                    <a:pt x="922" y="592"/>
                  </a:lnTo>
                  <a:close/>
                  <a:moveTo>
                    <a:pt x="116" y="592"/>
                  </a:moveTo>
                  <a:lnTo>
                    <a:pt x="166" y="592"/>
                  </a:lnTo>
                  <a:lnTo>
                    <a:pt x="118" y="760"/>
                  </a:lnTo>
                  <a:lnTo>
                    <a:pt x="466" y="760"/>
                  </a:lnTo>
                  <a:lnTo>
                    <a:pt x="464" y="804"/>
                  </a:lnTo>
                  <a:lnTo>
                    <a:pt x="660" y="804"/>
                  </a:lnTo>
                  <a:lnTo>
                    <a:pt x="658" y="760"/>
                  </a:lnTo>
                  <a:lnTo>
                    <a:pt x="1006" y="760"/>
                  </a:lnTo>
                  <a:lnTo>
                    <a:pt x="956" y="592"/>
                  </a:lnTo>
                  <a:lnTo>
                    <a:pt x="1010" y="592"/>
                  </a:lnTo>
                  <a:lnTo>
                    <a:pt x="1092" y="840"/>
                  </a:lnTo>
                  <a:lnTo>
                    <a:pt x="34" y="840"/>
                  </a:lnTo>
                  <a:lnTo>
                    <a:pt x="116" y="592"/>
                  </a:lnTo>
                  <a:close/>
                  <a:moveTo>
                    <a:pt x="1094" y="908"/>
                  </a:moveTo>
                  <a:lnTo>
                    <a:pt x="32" y="908"/>
                  </a:lnTo>
                  <a:lnTo>
                    <a:pt x="32" y="872"/>
                  </a:lnTo>
                  <a:lnTo>
                    <a:pt x="522" y="872"/>
                  </a:lnTo>
                  <a:lnTo>
                    <a:pt x="524" y="876"/>
                  </a:lnTo>
                  <a:lnTo>
                    <a:pt x="528" y="878"/>
                  </a:lnTo>
                  <a:lnTo>
                    <a:pt x="532" y="880"/>
                  </a:lnTo>
                  <a:lnTo>
                    <a:pt x="536" y="882"/>
                  </a:lnTo>
                  <a:lnTo>
                    <a:pt x="590" y="882"/>
                  </a:lnTo>
                  <a:lnTo>
                    <a:pt x="594" y="880"/>
                  </a:lnTo>
                  <a:lnTo>
                    <a:pt x="598" y="878"/>
                  </a:lnTo>
                  <a:lnTo>
                    <a:pt x="602" y="876"/>
                  </a:lnTo>
                  <a:lnTo>
                    <a:pt x="604" y="872"/>
                  </a:lnTo>
                  <a:lnTo>
                    <a:pt x="1094" y="872"/>
                  </a:lnTo>
                  <a:lnTo>
                    <a:pt x="1094" y="9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grpSp>
          <p:nvGrpSpPr>
            <p:cNvPr id="19" name="그룹 10"/>
            <p:cNvGrpSpPr>
              <a:grpSpLocks noChangeAspect="1"/>
            </p:cNvGrpSpPr>
            <p:nvPr/>
          </p:nvGrpSpPr>
          <p:grpSpPr bwMode="auto">
            <a:xfrm>
              <a:off x="2635816" y="5494995"/>
              <a:ext cx="183532" cy="305743"/>
              <a:chOff x="3802063" y="2674938"/>
              <a:chExt cx="1038225" cy="1765300"/>
            </a:xfrm>
            <a:solidFill>
              <a:schemeClr val="bg1">
                <a:lumMod val="50000"/>
              </a:schemeClr>
            </a:solidFill>
          </p:grpSpPr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3802063" y="2674938"/>
                <a:ext cx="1038225" cy="1765300"/>
              </a:xfrm>
              <a:custGeom>
                <a:avLst/>
                <a:gdLst>
                  <a:gd name="T0" fmla="*/ 172 w 654"/>
                  <a:gd name="T1" fmla="*/ 0 h 1112"/>
                  <a:gd name="T2" fmla="*/ 0 w 654"/>
                  <a:gd name="T3" fmla="*/ 172 h 1112"/>
                  <a:gd name="T4" fmla="*/ 0 w 654"/>
                  <a:gd name="T5" fmla="*/ 1112 h 1112"/>
                  <a:gd name="T6" fmla="*/ 362 w 654"/>
                  <a:gd name="T7" fmla="*/ 1112 h 1112"/>
                  <a:gd name="T8" fmla="*/ 362 w 654"/>
                  <a:gd name="T9" fmla="*/ 1112 h 1112"/>
                  <a:gd name="T10" fmla="*/ 362 w 654"/>
                  <a:gd name="T11" fmla="*/ 1112 h 1112"/>
                  <a:gd name="T12" fmla="*/ 638 w 654"/>
                  <a:gd name="T13" fmla="*/ 1112 h 1112"/>
                  <a:gd name="T14" fmla="*/ 638 w 654"/>
                  <a:gd name="T15" fmla="*/ 1112 h 1112"/>
                  <a:gd name="T16" fmla="*/ 644 w 654"/>
                  <a:gd name="T17" fmla="*/ 1112 h 1112"/>
                  <a:gd name="T18" fmla="*/ 650 w 654"/>
                  <a:gd name="T19" fmla="*/ 1108 h 1112"/>
                  <a:gd name="T20" fmla="*/ 654 w 654"/>
                  <a:gd name="T21" fmla="*/ 1102 h 1112"/>
                  <a:gd name="T22" fmla="*/ 654 w 654"/>
                  <a:gd name="T23" fmla="*/ 1096 h 1112"/>
                  <a:gd name="T24" fmla="*/ 654 w 654"/>
                  <a:gd name="T25" fmla="*/ 938 h 1112"/>
                  <a:gd name="T26" fmla="*/ 654 w 654"/>
                  <a:gd name="T27" fmla="*/ 938 h 1112"/>
                  <a:gd name="T28" fmla="*/ 654 w 654"/>
                  <a:gd name="T29" fmla="*/ 934 h 1112"/>
                  <a:gd name="T30" fmla="*/ 654 w 654"/>
                  <a:gd name="T31" fmla="*/ 0 h 1112"/>
                  <a:gd name="T32" fmla="*/ 172 w 654"/>
                  <a:gd name="T33" fmla="*/ 0 h 1112"/>
                  <a:gd name="T34" fmla="*/ 622 w 654"/>
                  <a:gd name="T35" fmla="*/ 934 h 1112"/>
                  <a:gd name="T36" fmla="*/ 622 w 654"/>
                  <a:gd name="T37" fmla="*/ 934 h 1112"/>
                  <a:gd name="T38" fmla="*/ 622 w 654"/>
                  <a:gd name="T39" fmla="*/ 942 h 1112"/>
                  <a:gd name="T40" fmla="*/ 620 w 654"/>
                  <a:gd name="T41" fmla="*/ 960 h 1112"/>
                  <a:gd name="T42" fmla="*/ 614 w 654"/>
                  <a:gd name="T43" fmla="*/ 982 h 1112"/>
                  <a:gd name="T44" fmla="*/ 610 w 654"/>
                  <a:gd name="T45" fmla="*/ 996 h 1112"/>
                  <a:gd name="T46" fmla="*/ 604 w 654"/>
                  <a:gd name="T47" fmla="*/ 1010 h 1112"/>
                  <a:gd name="T48" fmla="*/ 596 w 654"/>
                  <a:gd name="T49" fmla="*/ 1022 h 1112"/>
                  <a:gd name="T50" fmla="*/ 586 w 654"/>
                  <a:gd name="T51" fmla="*/ 1036 h 1112"/>
                  <a:gd name="T52" fmla="*/ 574 w 654"/>
                  <a:gd name="T53" fmla="*/ 1048 h 1112"/>
                  <a:gd name="T54" fmla="*/ 560 w 654"/>
                  <a:gd name="T55" fmla="*/ 1058 h 1112"/>
                  <a:gd name="T56" fmla="*/ 544 w 654"/>
                  <a:gd name="T57" fmla="*/ 1068 h 1112"/>
                  <a:gd name="T58" fmla="*/ 524 w 654"/>
                  <a:gd name="T59" fmla="*/ 1074 h 1112"/>
                  <a:gd name="T60" fmla="*/ 502 w 654"/>
                  <a:gd name="T61" fmla="*/ 1078 h 1112"/>
                  <a:gd name="T62" fmla="*/ 476 w 654"/>
                  <a:gd name="T63" fmla="*/ 1080 h 1112"/>
                  <a:gd name="T64" fmla="*/ 32 w 654"/>
                  <a:gd name="T65" fmla="*/ 1080 h 1112"/>
                  <a:gd name="T66" fmla="*/ 32 w 654"/>
                  <a:gd name="T67" fmla="*/ 186 h 1112"/>
                  <a:gd name="T68" fmla="*/ 186 w 654"/>
                  <a:gd name="T69" fmla="*/ 32 h 1112"/>
                  <a:gd name="T70" fmla="*/ 622 w 654"/>
                  <a:gd name="T71" fmla="*/ 32 h 1112"/>
                  <a:gd name="T72" fmla="*/ 622 w 654"/>
                  <a:gd name="T73" fmla="*/ 934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4" h="1112">
                    <a:moveTo>
                      <a:pt x="172" y="0"/>
                    </a:moveTo>
                    <a:lnTo>
                      <a:pt x="0" y="172"/>
                    </a:lnTo>
                    <a:lnTo>
                      <a:pt x="0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638" y="1112"/>
                    </a:lnTo>
                    <a:lnTo>
                      <a:pt x="638" y="1112"/>
                    </a:lnTo>
                    <a:lnTo>
                      <a:pt x="644" y="1112"/>
                    </a:lnTo>
                    <a:lnTo>
                      <a:pt x="650" y="1108"/>
                    </a:lnTo>
                    <a:lnTo>
                      <a:pt x="654" y="1102"/>
                    </a:lnTo>
                    <a:lnTo>
                      <a:pt x="654" y="1096"/>
                    </a:lnTo>
                    <a:lnTo>
                      <a:pt x="654" y="938"/>
                    </a:lnTo>
                    <a:lnTo>
                      <a:pt x="654" y="938"/>
                    </a:lnTo>
                    <a:lnTo>
                      <a:pt x="654" y="934"/>
                    </a:lnTo>
                    <a:lnTo>
                      <a:pt x="654" y="0"/>
                    </a:lnTo>
                    <a:lnTo>
                      <a:pt x="172" y="0"/>
                    </a:lnTo>
                    <a:close/>
                    <a:moveTo>
                      <a:pt x="622" y="934"/>
                    </a:moveTo>
                    <a:lnTo>
                      <a:pt x="622" y="934"/>
                    </a:lnTo>
                    <a:lnTo>
                      <a:pt x="622" y="942"/>
                    </a:lnTo>
                    <a:lnTo>
                      <a:pt x="620" y="960"/>
                    </a:lnTo>
                    <a:lnTo>
                      <a:pt x="614" y="982"/>
                    </a:lnTo>
                    <a:lnTo>
                      <a:pt x="610" y="996"/>
                    </a:lnTo>
                    <a:lnTo>
                      <a:pt x="604" y="1010"/>
                    </a:lnTo>
                    <a:lnTo>
                      <a:pt x="596" y="1022"/>
                    </a:lnTo>
                    <a:lnTo>
                      <a:pt x="586" y="1036"/>
                    </a:lnTo>
                    <a:lnTo>
                      <a:pt x="574" y="1048"/>
                    </a:lnTo>
                    <a:lnTo>
                      <a:pt x="560" y="1058"/>
                    </a:lnTo>
                    <a:lnTo>
                      <a:pt x="544" y="1068"/>
                    </a:lnTo>
                    <a:lnTo>
                      <a:pt x="524" y="1074"/>
                    </a:lnTo>
                    <a:lnTo>
                      <a:pt x="502" y="1078"/>
                    </a:lnTo>
                    <a:lnTo>
                      <a:pt x="476" y="1080"/>
                    </a:lnTo>
                    <a:lnTo>
                      <a:pt x="32" y="1080"/>
                    </a:lnTo>
                    <a:lnTo>
                      <a:pt x="32" y="186"/>
                    </a:lnTo>
                    <a:lnTo>
                      <a:pt x="186" y="32"/>
                    </a:lnTo>
                    <a:lnTo>
                      <a:pt x="622" y="32"/>
                    </a:lnTo>
                    <a:lnTo>
                      <a:pt x="622" y="93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3938588" y="2881313"/>
                <a:ext cx="765175" cy="1295400"/>
              </a:xfrm>
              <a:custGeom>
                <a:avLst/>
                <a:gdLst>
                  <a:gd name="T0" fmla="*/ 0 w 482"/>
                  <a:gd name="T1" fmla="*/ 816 h 816"/>
                  <a:gd name="T2" fmla="*/ 482 w 482"/>
                  <a:gd name="T3" fmla="*/ 816 h 816"/>
                  <a:gd name="T4" fmla="*/ 482 w 482"/>
                  <a:gd name="T5" fmla="*/ 0 h 816"/>
                  <a:gd name="T6" fmla="*/ 102 w 482"/>
                  <a:gd name="T7" fmla="*/ 0 h 816"/>
                  <a:gd name="T8" fmla="*/ 0 w 482"/>
                  <a:gd name="T9" fmla="*/ 100 h 816"/>
                  <a:gd name="T10" fmla="*/ 0 w 482"/>
                  <a:gd name="T11" fmla="*/ 816 h 816"/>
                  <a:gd name="T12" fmla="*/ 32 w 482"/>
                  <a:gd name="T13" fmla="*/ 114 h 816"/>
                  <a:gd name="T14" fmla="*/ 114 w 482"/>
                  <a:gd name="T15" fmla="*/ 32 h 816"/>
                  <a:gd name="T16" fmla="*/ 450 w 482"/>
                  <a:gd name="T17" fmla="*/ 32 h 816"/>
                  <a:gd name="T18" fmla="*/ 450 w 482"/>
                  <a:gd name="T19" fmla="*/ 784 h 816"/>
                  <a:gd name="T20" fmla="*/ 32 w 482"/>
                  <a:gd name="T21" fmla="*/ 784 h 816"/>
                  <a:gd name="T22" fmla="*/ 32 w 482"/>
                  <a:gd name="T23" fmla="*/ 114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2" h="816">
                    <a:moveTo>
                      <a:pt x="0" y="816"/>
                    </a:moveTo>
                    <a:lnTo>
                      <a:pt x="482" y="816"/>
                    </a:lnTo>
                    <a:lnTo>
                      <a:pt x="482" y="0"/>
                    </a:lnTo>
                    <a:lnTo>
                      <a:pt x="102" y="0"/>
                    </a:lnTo>
                    <a:lnTo>
                      <a:pt x="0" y="100"/>
                    </a:lnTo>
                    <a:lnTo>
                      <a:pt x="0" y="816"/>
                    </a:lnTo>
                    <a:close/>
                    <a:moveTo>
                      <a:pt x="32" y="114"/>
                    </a:moveTo>
                    <a:lnTo>
                      <a:pt x="114" y="32"/>
                    </a:lnTo>
                    <a:lnTo>
                      <a:pt x="450" y="32"/>
                    </a:lnTo>
                    <a:lnTo>
                      <a:pt x="450" y="784"/>
                    </a:lnTo>
                    <a:lnTo>
                      <a:pt x="32" y="784"/>
                    </a:lnTo>
                    <a:lnTo>
                      <a:pt x="32" y="11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4" name="Rectangle 9"/>
              <p:cNvSpPr>
                <a:spLocks noChangeArrowheads="1"/>
              </p:cNvSpPr>
              <p:nvPr/>
            </p:nvSpPr>
            <p:spPr bwMode="auto">
              <a:xfrm>
                <a:off x="4268788" y="4233863"/>
                <a:ext cx="101600" cy="1016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35" name="Rectangle 10"/>
              <p:cNvSpPr>
                <a:spLocks noChangeArrowheads="1"/>
              </p:cNvSpPr>
              <p:nvPr/>
            </p:nvSpPr>
            <p:spPr bwMode="auto">
              <a:xfrm>
                <a:off x="4278313" y="2779713"/>
                <a:ext cx="171450" cy="508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grpSp>
          <p:nvGrpSpPr>
            <p:cNvPr id="20" name="그룹 17"/>
            <p:cNvGrpSpPr>
              <a:grpSpLocks noChangeAspect="1"/>
            </p:cNvGrpSpPr>
            <p:nvPr/>
          </p:nvGrpSpPr>
          <p:grpSpPr bwMode="auto">
            <a:xfrm>
              <a:off x="2104191" y="5495653"/>
              <a:ext cx="181224" cy="294744"/>
              <a:chOff x="4060825" y="2411413"/>
              <a:chExt cx="1098550" cy="1714500"/>
            </a:xfrm>
            <a:solidFill>
              <a:schemeClr val="bg1">
                <a:lumMod val="50000"/>
              </a:schemeClr>
            </a:solidFill>
          </p:grpSpPr>
          <p:sp>
            <p:nvSpPr>
              <p:cNvPr id="21" name="Freeform 7"/>
              <p:cNvSpPr>
                <a:spLocks noEditPoints="1"/>
              </p:cNvSpPr>
              <p:nvPr/>
            </p:nvSpPr>
            <p:spPr bwMode="auto">
              <a:xfrm>
                <a:off x="4060825" y="2411413"/>
                <a:ext cx="1098550" cy="1714500"/>
              </a:xfrm>
              <a:custGeom>
                <a:avLst/>
                <a:gdLst>
                  <a:gd name="T0" fmla="*/ 2147483647 w 692"/>
                  <a:gd name="T1" fmla="*/ 2147483647 h 1080"/>
                  <a:gd name="T2" fmla="*/ 2147483647 w 692"/>
                  <a:gd name="T3" fmla="*/ 2147483647 h 1080"/>
                  <a:gd name="T4" fmla="*/ 2147483647 w 692"/>
                  <a:gd name="T5" fmla="*/ 2147483647 h 1080"/>
                  <a:gd name="T6" fmla="*/ 2147483647 w 692"/>
                  <a:gd name="T7" fmla="*/ 2147483647 h 1080"/>
                  <a:gd name="T8" fmla="*/ 2147483647 w 692"/>
                  <a:gd name="T9" fmla="*/ 2147483647 h 1080"/>
                  <a:gd name="T10" fmla="*/ 2147483647 w 692"/>
                  <a:gd name="T11" fmla="*/ 2147483647 h 1080"/>
                  <a:gd name="T12" fmla="*/ 2147483647 w 692"/>
                  <a:gd name="T13" fmla="*/ 0 h 1080"/>
                  <a:gd name="T14" fmla="*/ 2147483647 w 692"/>
                  <a:gd name="T15" fmla="*/ 0 h 1080"/>
                  <a:gd name="T16" fmla="*/ 2147483647 w 692"/>
                  <a:gd name="T17" fmla="*/ 0 h 1080"/>
                  <a:gd name="T18" fmla="*/ 2147483647 w 692"/>
                  <a:gd name="T19" fmla="*/ 2147483647 h 1080"/>
                  <a:gd name="T20" fmla="*/ 2147483647 w 692"/>
                  <a:gd name="T21" fmla="*/ 2147483647 h 1080"/>
                  <a:gd name="T22" fmla="*/ 2147483647 w 692"/>
                  <a:gd name="T23" fmla="*/ 2147483647 h 1080"/>
                  <a:gd name="T24" fmla="*/ 2147483647 w 692"/>
                  <a:gd name="T25" fmla="*/ 2147483647 h 1080"/>
                  <a:gd name="T26" fmla="*/ 2147483647 w 692"/>
                  <a:gd name="T27" fmla="*/ 2147483647 h 1080"/>
                  <a:gd name="T28" fmla="*/ 2147483647 w 692"/>
                  <a:gd name="T29" fmla="*/ 2147483647 h 1080"/>
                  <a:gd name="T30" fmla="*/ 2147483647 w 692"/>
                  <a:gd name="T31" fmla="*/ 2147483647 h 1080"/>
                  <a:gd name="T32" fmla="*/ 2147483647 w 692"/>
                  <a:gd name="T33" fmla="*/ 2147483647 h 1080"/>
                  <a:gd name="T34" fmla="*/ 2147483647 w 692"/>
                  <a:gd name="T35" fmla="*/ 2147483647 h 1080"/>
                  <a:gd name="T36" fmla="*/ 0 w 692"/>
                  <a:gd name="T37" fmla="*/ 2147483647 h 1080"/>
                  <a:gd name="T38" fmla="*/ 0 w 692"/>
                  <a:gd name="T39" fmla="*/ 2147483647 h 1080"/>
                  <a:gd name="T40" fmla="*/ 2147483647 w 692"/>
                  <a:gd name="T41" fmla="*/ 2147483647 h 1080"/>
                  <a:gd name="T42" fmla="*/ 2147483647 w 692"/>
                  <a:gd name="T43" fmla="*/ 2147483647 h 1080"/>
                  <a:gd name="T44" fmla="*/ 2147483647 w 692"/>
                  <a:gd name="T45" fmla="*/ 2147483647 h 1080"/>
                  <a:gd name="T46" fmla="*/ 2147483647 w 692"/>
                  <a:gd name="T47" fmla="*/ 2147483647 h 1080"/>
                  <a:gd name="T48" fmla="*/ 2147483647 w 692"/>
                  <a:gd name="T49" fmla="*/ 2147483647 h 1080"/>
                  <a:gd name="T50" fmla="*/ 2147483647 w 692"/>
                  <a:gd name="T51" fmla="*/ 2147483647 h 1080"/>
                  <a:gd name="T52" fmla="*/ 2147483647 w 692"/>
                  <a:gd name="T53" fmla="*/ 2147483647 h 1080"/>
                  <a:gd name="T54" fmla="*/ 2147483647 w 692"/>
                  <a:gd name="T55" fmla="*/ 2147483647 h 1080"/>
                  <a:gd name="T56" fmla="*/ 2147483647 w 692"/>
                  <a:gd name="T57" fmla="*/ 2147483647 h 1080"/>
                  <a:gd name="T58" fmla="*/ 2147483647 w 692"/>
                  <a:gd name="T59" fmla="*/ 2147483647 h 1080"/>
                  <a:gd name="T60" fmla="*/ 2147483647 w 692"/>
                  <a:gd name="T61" fmla="*/ 2147483647 h 1080"/>
                  <a:gd name="T62" fmla="*/ 2147483647 w 692"/>
                  <a:gd name="T63" fmla="*/ 2147483647 h 1080"/>
                  <a:gd name="T64" fmla="*/ 2147483647 w 692"/>
                  <a:gd name="T65" fmla="*/ 2147483647 h 1080"/>
                  <a:gd name="T66" fmla="*/ 2147483647 w 692"/>
                  <a:gd name="T67" fmla="*/ 2147483647 h 1080"/>
                  <a:gd name="T68" fmla="*/ 2147483647 w 692"/>
                  <a:gd name="T69" fmla="*/ 2147483647 h 1080"/>
                  <a:gd name="T70" fmla="*/ 2147483647 w 692"/>
                  <a:gd name="T71" fmla="*/ 2147483647 h 1080"/>
                  <a:gd name="T72" fmla="*/ 2147483647 w 692"/>
                  <a:gd name="T73" fmla="*/ 2147483647 h 1080"/>
                  <a:gd name="T74" fmla="*/ 2147483647 w 692"/>
                  <a:gd name="T75" fmla="*/ 2147483647 h 1080"/>
                  <a:gd name="T76" fmla="*/ 2147483647 w 692"/>
                  <a:gd name="T77" fmla="*/ 2147483647 h 1080"/>
                  <a:gd name="T78" fmla="*/ 2147483647 w 692"/>
                  <a:gd name="T79" fmla="*/ 2147483647 h 1080"/>
                  <a:gd name="T80" fmla="*/ 2147483647 w 692"/>
                  <a:gd name="T81" fmla="*/ 2147483647 h 1080"/>
                  <a:gd name="T82" fmla="*/ 2147483647 w 692"/>
                  <a:gd name="T83" fmla="*/ 2147483647 h 1080"/>
                  <a:gd name="T84" fmla="*/ 2147483647 w 692"/>
                  <a:gd name="T85" fmla="*/ 2147483647 h 1080"/>
                  <a:gd name="T86" fmla="*/ 2147483647 w 692"/>
                  <a:gd name="T87" fmla="*/ 2147483647 h 1080"/>
                  <a:gd name="T88" fmla="*/ 2147483647 w 692"/>
                  <a:gd name="T89" fmla="*/ 2147483647 h 1080"/>
                  <a:gd name="T90" fmla="*/ 2147483647 w 692"/>
                  <a:gd name="T91" fmla="*/ 2147483647 h 1080"/>
                  <a:gd name="T92" fmla="*/ 2147483647 w 692"/>
                  <a:gd name="T93" fmla="*/ 2147483647 h 1080"/>
                  <a:gd name="T94" fmla="*/ 2147483647 w 692"/>
                  <a:gd name="T95" fmla="*/ 2147483647 h 1080"/>
                  <a:gd name="T96" fmla="*/ 2147483647 w 692"/>
                  <a:gd name="T97" fmla="*/ 2147483647 h 1080"/>
                  <a:gd name="T98" fmla="*/ 2147483647 w 692"/>
                  <a:gd name="T99" fmla="*/ 2147483647 h 1080"/>
                  <a:gd name="T100" fmla="*/ 2147483647 w 692"/>
                  <a:gd name="T101" fmla="*/ 2147483647 h 1080"/>
                  <a:gd name="T102" fmla="*/ 2147483647 w 692"/>
                  <a:gd name="T103" fmla="*/ 2147483647 h 1080"/>
                  <a:gd name="T104" fmla="*/ 2147483647 w 692"/>
                  <a:gd name="T105" fmla="*/ 2147483647 h 1080"/>
                  <a:gd name="T106" fmla="*/ 2147483647 w 692"/>
                  <a:gd name="T107" fmla="*/ 2147483647 h 1080"/>
                  <a:gd name="T108" fmla="*/ 2147483647 w 692"/>
                  <a:gd name="T109" fmla="*/ 2147483647 h 1080"/>
                  <a:gd name="T110" fmla="*/ 2147483647 w 692"/>
                  <a:gd name="T111" fmla="*/ 2147483647 h 1080"/>
                  <a:gd name="T112" fmla="*/ 2147483647 w 692"/>
                  <a:gd name="T113" fmla="*/ 2147483647 h 1080"/>
                  <a:gd name="T114" fmla="*/ 2147483647 w 692"/>
                  <a:gd name="T115" fmla="*/ 2147483647 h 1080"/>
                  <a:gd name="T116" fmla="*/ 2147483647 w 692"/>
                  <a:gd name="T117" fmla="*/ 2147483647 h 1080"/>
                  <a:gd name="T118" fmla="*/ 2147483647 w 692"/>
                  <a:gd name="T119" fmla="*/ 2147483647 h 10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92"/>
                  <a:gd name="T181" fmla="*/ 0 h 1080"/>
                  <a:gd name="T182" fmla="*/ 692 w 692"/>
                  <a:gd name="T183" fmla="*/ 1080 h 10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92" h="1080">
                    <a:moveTo>
                      <a:pt x="692" y="700"/>
                    </a:moveTo>
                    <a:lnTo>
                      <a:pt x="592" y="700"/>
                    </a:lnTo>
                    <a:lnTo>
                      <a:pt x="592" y="58"/>
                    </a:lnTo>
                    <a:lnTo>
                      <a:pt x="532" y="58"/>
                    </a:lnTo>
                    <a:lnTo>
                      <a:pt x="532" y="52"/>
                    </a:lnTo>
                    <a:lnTo>
                      <a:pt x="532" y="0"/>
                    </a:lnTo>
                    <a:lnTo>
                      <a:pt x="512" y="0"/>
                    </a:lnTo>
                    <a:lnTo>
                      <a:pt x="502" y="2"/>
                    </a:lnTo>
                    <a:lnTo>
                      <a:pt x="494" y="4"/>
                    </a:lnTo>
                    <a:lnTo>
                      <a:pt x="488" y="10"/>
                    </a:lnTo>
                    <a:lnTo>
                      <a:pt x="486" y="16"/>
                    </a:lnTo>
                    <a:lnTo>
                      <a:pt x="482" y="26"/>
                    </a:lnTo>
                    <a:lnTo>
                      <a:pt x="482" y="32"/>
                    </a:lnTo>
                    <a:lnTo>
                      <a:pt x="482" y="58"/>
                    </a:lnTo>
                    <a:lnTo>
                      <a:pt x="106" y="58"/>
                    </a:lnTo>
                    <a:lnTo>
                      <a:pt x="106" y="700"/>
                    </a:lnTo>
                    <a:lnTo>
                      <a:pt x="0" y="700"/>
                    </a:lnTo>
                    <a:lnTo>
                      <a:pt x="0" y="1080"/>
                    </a:lnTo>
                    <a:lnTo>
                      <a:pt x="676" y="1080"/>
                    </a:lnTo>
                    <a:lnTo>
                      <a:pt x="682" y="1080"/>
                    </a:lnTo>
                    <a:lnTo>
                      <a:pt x="688" y="1076"/>
                    </a:lnTo>
                    <a:lnTo>
                      <a:pt x="692" y="1070"/>
                    </a:lnTo>
                    <a:lnTo>
                      <a:pt x="692" y="1064"/>
                    </a:lnTo>
                    <a:lnTo>
                      <a:pt x="692" y="928"/>
                    </a:lnTo>
                    <a:lnTo>
                      <a:pt x="692" y="700"/>
                    </a:lnTo>
                    <a:close/>
                    <a:moveTo>
                      <a:pt x="138" y="732"/>
                    </a:moveTo>
                    <a:lnTo>
                      <a:pt x="138" y="700"/>
                    </a:lnTo>
                    <a:lnTo>
                      <a:pt x="138" y="90"/>
                    </a:lnTo>
                    <a:lnTo>
                      <a:pt x="560" y="90"/>
                    </a:lnTo>
                    <a:lnTo>
                      <a:pt x="560" y="700"/>
                    </a:lnTo>
                    <a:lnTo>
                      <a:pt x="560" y="732"/>
                    </a:lnTo>
                    <a:lnTo>
                      <a:pt x="560" y="920"/>
                    </a:lnTo>
                    <a:lnTo>
                      <a:pt x="138" y="920"/>
                    </a:lnTo>
                    <a:lnTo>
                      <a:pt x="138" y="732"/>
                    </a:lnTo>
                    <a:close/>
                    <a:moveTo>
                      <a:pt x="660" y="928"/>
                    </a:moveTo>
                    <a:lnTo>
                      <a:pt x="660" y="928"/>
                    </a:lnTo>
                    <a:lnTo>
                      <a:pt x="660" y="934"/>
                    </a:lnTo>
                    <a:lnTo>
                      <a:pt x="658" y="950"/>
                    </a:lnTo>
                    <a:lnTo>
                      <a:pt x="654" y="968"/>
                    </a:lnTo>
                    <a:lnTo>
                      <a:pt x="644" y="990"/>
                    </a:lnTo>
                    <a:lnTo>
                      <a:pt x="638" y="1002"/>
                    </a:lnTo>
                    <a:lnTo>
                      <a:pt x="630" y="1012"/>
                    </a:lnTo>
                    <a:lnTo>
                      <a:pt x="620" y="1022"/>
                    </a:lnTo>
                    <a:lnTo>
                      <a:pt x="610" y="1030"/>
                    </a:lnTo>
                    <a:lnTo>
                      <a:pt x="596" y="1038"/>
                    </a:lnTo>
                    <a:lnTo>
                      <a:pt x="580" y="1044"/>
                    </a:lnTo>
                    <a:lnTo>
                      <a:pt x="562" y="1048"/>
                    </a:lnTo>
                    <a:lnTo>
                      <a:pt x="540" y="1048"/>
                    </a:lnTo>
                    <a:lnTo>
                      <a:pt x="32" y="1048"/>
                    </a:lnTo>
                    <a:lnTo>
                      <a:pt x="32" y="732"/>
                    </a:lnTo>
                    <a:lnTo>
                      <a:pt x="106" y="732"/>
                    </a:lnTo>
                    <a:lnTo>
                      <a:pt x="106" y="952"/>
                    </a:lnTo>
                    <a:lnTo>
                      <a:pt x="592" y="952"/>
                    </a:lnTo>
                    <a:lnTo>
                      <a:pt x="592" y="732"/>
                    </a:lnTo>
                    <a:lnTo>
                      <a:pt x="660" y="732"/>
                    </a:lnTo>
                    <a:lnTo>
                      <a:pt x="660" y="92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4403725" y="3227388"/>
                <a:ext cx="85725" cy="85725"/>
              </a:xfrm>
              <a:custGeom>
                <a:avLst/>
                <a:gdLst>
                  <a:gd name="T0" fmla="*/ 2147483647 w 54"/>
                  <a:gd name="T1" fmla="*/ 0 h 54"/>
                  <a:gd name="T2" fmla="*/ 0 w 54"/>
                  <a:gd name="T3" fmla="*/ 0 h 54"/>
                  <a:gd name="T4" fmla="*/ 0 w 54"/>
                  <a:gd name="T5" fmla="*/ 2147483647 h 54"/>
                  <a:gd name="T6" fmla="*/ 0 w 54"/>
                  <a:gd name="T7" fmla="*/ 2147483647 h 54"/>
                  <a:gd name="T8" fmla="*/ 0 w 54"/>
                  <a:gd name="T9" fmla="*/ 2147483647 h 54"/>
                  <a:gd name="T10" fmla="*/ 2147483647 w 54"/>
                  <a:gd name="T11" fmla="*/ 2147483647 h 54"/>
                  <a:gd name="T12" fmla="*/ 2147483647 w 54"/>
                  <a:gd name="T13" fmla="*/ 2147483647 h 54"/>
                  <a:gd name="T14" fmla="*/ 2147483647 w 54"/>
                  <a:gd name="T15" fmla="*/ 2147483647 h 54"/>
                  <a:gd name="T16" fmla="*/ 2147483647 w 54"/>
                  <a:gd name="T17" fmla="*/ 2147483647 h 54"/>
                  <a:gd name="T18" fmla="*/ 2147483647 w 54"/>
                  <a:gd name="T19" fmla="*/ 2147483647 h 54"/>
                  <a:gd name="T20" fmla="*/ 2147483647 w 54"/>
                  <a:gd name="T21" fmla="*/ 2147483647 h 54"/>
                  <a:gd name="T22" fmla="*/ 2147483647 w 54"/>
                  <a:gd name="T23" fmla="*/ 2147483647 h 54"/>
                  <a:gd name="T24" fmla="*/ 2147483647 w 54"/>
                  <a:gd name="T25" fmla="*/ 2147483647 h 54"/>
                  <a:gd name="T26" fmla="*/ 2147483647 w 54"/>
                  <a:gd name="T27" fmla="*/ 0 h 54"/>
                  <a:gd name="T28" fmla="*/ 2147483647 w 54"/>
                  <a:gd name="T29" fmla="*/ 0 h 54"/>
                  <a:gd name="T30" fmla="*/ 2147483647 w 54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4"/>
                  <a:gd name="T50" fmla="*/ 54 w 54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4">
                    <a:moveTo>
                      <a:pt x="26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6" y="54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6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403725" y="33797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2147483647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0 h 56"/>
                  <a:gd name="T28" fmla="*/ 2147483647 w 54"/>
                  <a:gd name="T29" fmla="*/ 0 h 56"/>
                  <a:gd name="T30" fmla="*/ 2147483647 w 54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6"/>
                  <a:gd name="T50" fmla="*/ 54 w 54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4568825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4737100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4403725" y="35321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0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2147483647 h 56"/>
                  <a:gd name="T28" fmla="*/ 2147483647 w 54"/>
                  <a:gd name="T29" fmla="*/ 2147483647 h 56"/>
                  <a:gd name="T30" fmla="*/ 2147483647 w 54"/>
                  <a:gd name="T31" fmla="*/ 0 h 56"/>
                  <a:gd name="T32" fmla="*/ 2147483647 w 54"/>
                  <a:gd name="T33" fmla="*/ 0 h 56"/>
                  <a:gd name="T34" fmla="*/ 2147483647 w 54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4"/>
                  <a:gd name="T55" fmla="*/ 0 h 56"/>
                  <a:gd name="T56" fmla="*/ 54 w 54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6"/>
                    </a:lnTo>
                    <a:lnTo>
                      <a:pt x="44" y="54"/>
                    </a:lnTo>
                    <a:lnTo>
                      <a:pt x="48" y="50"/>
                    </a:lnTo>
                    <a:lnTo>
                      <a:pt x="52" y="46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26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4568825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8" name="Freeform 14"/>
              <p:cNvSpPr>
                <a:spLocks/>
              </p:cNvSpPr>
              <p:nvPr/>
            </p:nvSpPr>
            <p:spPr bwMode="auto">
              <a:xfrm>
                <a:off x="4737100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4568825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4737100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31" name="Freeform 17"/>
              <p:cNvSpPr>
                <a:spLocks noEditPoints="1"/>
              </p:cNvSpPr>
              <p:nvPr/>
            </p:nvSpPr>
            <p:spPr bwMode="auto">
              <a:xfrm>
                <a:off x="4321175" y="2598738"/>
                <a:ext cx="581025" cy="466725"/>
              </a:xfrm>
              <a:custGeom>
                <a:avLst/>
                <a:gdLst>
                  <a:gd name="T0" fmla="*/ 0 w 366"/>
                  <a:gd name="T1" fmla="*/ 2147483647 h 294"/>
                  <a:gd name="T2" fmla="*/ 0 w 366"/>
                  <a:gd name="T3" fmla="*/ 2147483647 h 294"/>
                  <a:gd name="T4" fmla="*/ 2147483647 w 366"/>
                  <a:gd name="T5" fmla="*/ 2147483647 h 294"/>
                  <a:gd name="T6" fmla="*/ 2147483647 w 366"/>
                  <a:gd name="T7" fmla="*/ 2147483647 h 294"/>
                  <a:gd name="T8" fmla="*/ 2147483647 w 366"/>
                  <a:gd name="T9" fmla="*/ 2147483647 h 294"/>
                  <a:gd name="T10" fmla="*/ 2147483647 w 366"/>
                  <a:gd name="T11" fmla="*/ 2147483647 h 294"/>
                  <a:gd name="T12" fmla="*/ 2147483647 w 366"/>
                  <a:gd name="T13" fmla="*/ 2147483647 h 294"/>
                  <a:gd name="T14" fmla="*/ 2147483647 w 366"/>
                  <a:gd name="T15" fmla="*/ 2147483647 h 294"/>
                  <a:gd name="T16" fmla="*/ 2147483647 w 366"/>
                  <a:gd name="T17" fmla="*/ 2147483647 h 294"/>
                  <a:gd name="T18" fmla="*/ 2147483647 w 366"/>
                  <a:gd name="T19" fmla="*/ 2147483647 h 294"/>
                  <a:gd name="T20" fmla="*/ 2147483647 w 366"/>
                  <a:gd name="T21" fmla="*/ 2147483647 h 294"/>
                  <a:gd name="T22" fmla="*/ 2147483647 w 366"/>
                  <a:gd name="T23" fmla="*/ 2147483647 h 294"/>
                  <a:gd name="T24" fmla="*/ 2147483647 w 366"/>
                  <a:gd name="T25" fmla="*/ 2147483647 h 294"/>
                  <a:gd name="T26" fmla="*/ 2147483647 w 366"/>
                  <a:gd name="T27" fmla="*/ 0 h 294"/>
                  <a:gd name="T28" fmla="*/ 2147483647 w 366"/>
                  <a:gd name="T29" fmla="*/ 0 h 294"/>
                  <a:gd name="T30" fmla="*/ 0 w 366"/>
                  <a:gd name="T31" fmla="*/ 2147483647 h 294"/>
                  <a:gd name="T32" fmla="*/ 2147483647 w 366"/>
                  <a:gd name="T33" fmla="*/ 2147483647 h 294"/>
                  <a:gd name="T34" fmla="*/ 2147483647 w 366"/>
                  <a:gd name="T35" fmla="*/ 2147483647 h 294"/>
                  <a:gd name="T36" fmla="*/ 2147483647 w 366"/>
                  <a:gd name="T37" fmla="*/ 2147483647 h 294"/>
                  <a:gd name="T38" fmla="*/ 2147483647 w 366"/>
                  <a:gd name="T39" fmla="*/ 2147483647 h 294"/>
                  <a:gd name="T40" fmla="*/ 2147483647 w 366"/>
                  <a:gd name="T41" fmla="*/ 2147483647 h 294"/>
                  <a:gd name="T42" fmla="*/ 2147483647 w 366"/>
                  <a:gd name="T43" fmla="*/ 2147483647 h 294"/>
                  <a:gd name="T44" fmla="*/ 2147483647 w 366"/>
                  <a:gd name="T45" fmla="*/ 2147483647 h 294"/>
                  <a:gd name="T46" fmla="*/ 2147483647 w 366"/>
                  <a:gd name="T47" fmla="*/ 2147483647 h 294"/>
                  <a:gd name="T48" fmla="*/ 2147483647 w 366"/>
                  <a:gd name="T49" fmla="*/ 2147483647 h 294"/>
                  <a:gd name="T50" fmla="*/ 2147483647 w 366"/>
                  <a:gd name="T51" fmla="*/ 2147483647 h 294"/>
                  <a:gd name="T52" fmla="*/ 2147483647 w 366"/>
                  <a:gd name="T53" fmla="*/ 2147483647 h 294"/>
                  <a:gd name="T54" fmla="*/ 2147483647 w 366"/>
                  <a:gd name="T55" fmla="*/ 2147483647 h 294"/>
                  <a:gd name="T56" fmla="*/ 2147483647 w 366"/>
                  <a:gd name="T57" fmla="*/ 2147483647 h 2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66"/>
                  <a:gd name="T88" fmla="*/ 0 h 294"/>
                  <a:gd name="T89" fmla="*/ 366 w 366"/>
                  <a:gd name="T90" fmla="*/ 294 h 29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66" h="294">
                    <a:moveTo>
                      <a:pt x="0" y="70"/>
                    </a:moveTo>
                    <a:lnTo>
                      <a:pt x="0" y="294"/>
                    </a:lnTo>
                    <a:lnTo>
                      <a:pt x="292" y="294"/>
                    </a:lnTo>
                    <a:lnTo>
                      <a:pt x="306" y="294"/>
                    </a:lnTo>
                    <a:lnTo>
                      <a:pt x="316" y="292"/>
                    </a:lnTo>
                    <a:lnTo>
                      <a:pt x="326" y="290"/>
                    </a:lnTo>
                    <a:lnTo>
                      <a:pt x="334" y="286"/>
                    </a:lnTo>
                    <a:lnTo>
                      <a:pt x="348" y="276"/>
                    </a:lnTo>
                    <a:lnTo>
                      <a:pt x="356" y="264"/>
                    </a:lnTo>
                    <a:lnTo>
                      <a:pt x="362" y="254"/>
                    </a:lnTo>
                    <a:lnTo>
                      <a:pt x="364" y="244"/>
                    </a:lnTo>
                    <a:lnTo>
                      <a:pt x="366" y="234"/>
                    </a:lnTo>
                    <a:lnTo>
                      <a:pt x="366" y="0"/>
                    </a:lnTo>
                    <a:lnTo>
                      <a:pt x="72" y="0"/>
                    </a:lnTo>
                    <a:lnTo>
                      <a:pt x="0" y="70"/>
                    </a:lnTo>
                    <a:close/>
                    <a:moveTo>
                      <a:pt x="334" y="32"/>
                    </a:moveTo>
                    <a:lnTo>
                      <a:pt x="334" y="234"/>
                    </a:lnTo>
                    <a:lnTo>
                      <a:pt x="332" y="244"/>
                    </a:lnTo>
                    <a:lnTo>
                      <a:pt x="328" y="250"/>
                    </a:lnTo>
                    <a:lnTo>
                      <a:pt x="322" y="256"/>
                    </a:lnTo>
                    <a:lnTo>
                      <a:pt x="314" y="258"/>
                    </a:lnTo>
                    <a:lnTo>
                      <a:pt x="300" y="262"/>
                    </a:lnTo>
                    <a:lnTo>
                      <a:pt x="292" y="262"/>
                    </a:lnTo>
                    <a:lnTo>
                      <a:pt x="32" y="262"/>
                    </a:lnTo>
                    <a:lnTo>
                      <a:pt x="32" y="84"/>
                    </a:lnTo>
                    <a:lnTo>
                      <a:pt x="84" y="32"/>
                    </a:lnTo>
                    <a:lnTo>
                      <a:pt x="334" y="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</p:grpSp>
      </p:grpSp>
      <p:sp>
        <p:nvSpPr>
          <p:cNvPr id="53" name="Freeform 8"/>
          <p:cNvSpPr>
            <a:spLocks noEditPoints="1"/>
          </p:cNvSpPr>
          <p:nvPr/>
        </p:nvSpPr>
        <p:spPr bwMode="auto">
          <a:xfrm>
            <a:off x="2568143" y="2188111"/>
            <a:ext cx="698057" cy="528314"/>
          </a:xfrm>
          <a:custGeom>
            <a:avLst/>
            <a:gdLst>
              <a:gd name="T0" fmla="*/ 2147483647 w 2770"/>
              <a:gd name="T1" fmla="*/ 2147483647 h 2769"/>
              <a:gd name="T2" fmla="*/ 2147483647 w 2770"/>
              <a:gd name="T3" fmla="*/ 2147483647 h 2769"/>
              <a:gd name="T4" fmla="*/ 2147483647 w 2770"/>
              <a:gd name="T5" fmla="*/ 2147483647 h 2769"/>
              <a:gd name="T6" fmla="*/ 2147483647 w 2770"/>
              <a:gd name="T7" fmla="*/ 2147483647 h 2769"/>
              <a:gd name="T8" fmla="*/ 2147483647 w 2770"/>
              <a:gd name="T9" fmla="*/ 2147483647 h 2769"/>
              <a:gd name="T10" fmla="*/ 2147483647 w 2770"/>
              <a:gd name="T11" fmla="*/ 2147483647 h 2769"/>
              <a:gd name="T12" fmla="*/ 2147483647 w 2770"/>
              <a:gd name="T13" fmla="*/ 2147483647 h 2769"/>
              <a:gd name="T14" fmla="*/ 2147483647 w 2770"/>
              <a:gd name="T15" fmla="*/ 2147483647 h 2769"/>
              <a:gd name="T16" fmla="*/ 2147483647 w 2770"/>
              <a:gd name="T17" fmla="*/ 2147483647 h 2769"/>
              <a:gd name="T18" fmla="*/ 2147483647 w 2770"/>
              <a:gd name="T19" fmla="*/ 2147483647 h 2769"/>
              <a:gd name="T20" fmla="*/ 2147483647 w 2770"/>
              <a:gd name="T21" fmla="*/ 2147483647 h 2769"/>
              <a:gd name="T22" fmla="*/ 2147483647 w 2770"/>
              <a:gd name="T23" fmla="*/ 2147483647 h 2769"/>
              <a:gd name="T24" fmla="*/ 2147483647 w 2770"/>
              <a:gd name="T25" fmla="*/ 2147483647 h 2769"/>
              <a:gd name="T26" fmla="*/ 2147483647 w 2770"/>
              <a:gd name="T27" fmla="*/ 2147483647 h 2769"/>
              <a:gd name="T28" fmla="*/ 2147483647 w 2770"/>
              <a:gd name="T29" fmla="*/ 2147483647 h 2769"/>
              <a:gd name="T30" fmla="*/ 2147483647 w 2770"/>
              <a:gd name="T31" fmla="*/ 2147483647 h 2769"/>
              <a:gd name="T32" fmla="*/ 2147483647 w 2770"/>
              <a:gd name="T33" fmla="*/ 2147483647 h 2769"/>
              <a:gd name="T34" fmla="*/ 2147483647 w 2770"/>
              <a:gd name="T35" fmla="*/ 2147483647 h 2769"/>
              <a:gd name="T36" fmla="*/ 2147483647 w 2770"/>
              <a:gd name="T37" fmla="*/ 2147483647 h 2769"/>
              <a:gd name="T38" fmla="*/ 2147483647 w 2770"/>
              <a:gd name="T39" fmla="*/ 2147483647 h 2769"/>
              <a:gd name="T40" fmla="*/ 2147483647 w 2770"/>
              <a:gd name="T41" fmla="*/ 2147483647 h 2769"/>
              <a:gd name="T42" fmla="*/ 2147483647 w 2770"/>
              <a:gd name="T43" fmla="*/ 2147483647 h 2769"/>
              <a:gd name="T44" fmla="*/ 2147483647 w 2770"/>
              <a:gd name="T45" fmla="*/ 2147483647 h 2769"/>
              <a:gd name="T46" fmla="*/ 2147483647 w 2770"/>
              <a:gd name="T47" fmla="*/ 2147483647 h 2769"/>
              <a:gd name="T48" fmla="*/ 2147483647 w 2770"/>
              <a:gd name="T49" fmla="*/ 2147483647 h 2769"/>
              <a:gd name="T50" fmla="*/ 2147483647 w 2770"/>
              <a:gd name="T51" fmla="*/ 2147483647 h 2769"/>
              <a:gd name="T52" fmla="*/ 2147483647 w 2770"/>
              <a:gd name="T53" fmla="*/ 2147483647 h 2769"/>
              <a:gd name="T54" fmla="*/ 2147483647 w 2770"/>
              <a:gd name="T55" fmla="*/ 2147483647 h 2769"/>
              <a:gd name="T56" fmla="*/ 2147483647 w 2770"/>
              <a:gd name="T57" fmla="*/ 2147483647 h 2769"/>
              <a:gd name="T58" fmla="*/ 2147483647 w 2770"/>
              <a:gd name="T59" fmla="*/ 0 h 2769"/>
              <a:gd name="T60" fmla="*/ 2147483647 w 2770"/>
              <a:gd name="T61" fmla="*/ 0 h 2769"/>
              <a:gd name="T62" fmla="*/ 2147483647 w 2770"/>
              <a:gd name="T63" fmla="*/ 2147483647 h 2769"/>
              <a:gd name="T64" fmla="*/ 2147483647 w 2770"/>
              <a:gd name="T65" fmla="*/ 2147483647 h 2769"/>
              <a:gd name="T66" fmla="*/ 2147483647 w 2770"/>
              <a:gd name="T67" fmla="*/ 2147483647 h 2769"/>
              <a:gd name="T68" fmla="*/ 2147483647 w 2770"/>
              <a:gd name="T69" fmla="*/ 2147483647 h 2769"/>
              <a:gd name="T70" fmla="*/ 2147483647 w 2770"/>
              <a:gd name="T71" fmla="*/ 2147483647 h 2769"/>
              <a:gd name="T72" fmla="*/ 2147483647 w 2770"/>
              <a:gd name="T73" fmla="*/ 2147483647 h 2769"/>
              <a:gd name="T74" fmla="*/ 0 w 2770"/>
              <a:gd name="T75" fmla="*/ 2147483647 h 2769"/>
              <a:gd name="T76" fmla="*/ 0 w 2770"/>
              <a:gd name="T77" fmla="*/ 2147483647 h 2769"/>
              <a:gd name="T78" fmla="*/ 2147483647 w 2770"/>
              <a:gd name="T79" fmla="*/ 0 h 276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770" h="2769">
                <a:moveTo>
                  <a:pt x="488" y="95"/>
                </a:moveTo>
                <a:lnTo>
                  <a:pt x="97" y="487"/>
                </a:lnTo>
                <a:lnTo>
                  <a:pt x="97" y="2672"/>
                </a:lnTo>
                <a:lnTo>
                  <a:pt x="2237" y="2672"/>
                </a:lnTo>
                <a:lnTo>
                  <a:pt x="2290" y="2671"/>
                </a:lnTo>
                <a:lnTo>
                  <a:pt x="2340" y="2663"/>
                </a:lnTo>
                <a:lnTo>
                  <a:pt x="2385" y="2654"/>
                </a:lnTo>
                <a:lnTo>
                  <a:pt x="2426" y="2639"/>
                </a:lnTo>
                <a:lnTo>
                  <a:pt x="2462" y="2621"/>
                </a:lnTo>
                <a:lnTo>
                  <a:pt x="2495" y="2601"/>
                </a:lnTo>
                <a:lnTo>
                  <a:pt x="2524" y="2579"/>
                </a:lnTo>
                <a:lnTo>
                  <a:pt x="2550" y="2554"/>
                </a:lnTo>
                <a:lnTo>
                  <a:pt x="2572" y="2528"/>
                </a:lnTo>
                <a:lnTo>
                  <a:pt x="2592" y="2501"/>
                </a:lnTo>
                <a:lnTo>
                  <a:pt x="2610" y="2473"/>
                </a:lnTo>
                <a:lnTo>
                  <a:pt x="2625" y="2445"/>
                </a:lnTo>
                <a:lnTo>
                  <a:pt x="2637" y="2417"/>
                </a:lnTo>
                <a:lnTo>
                  <a:pt x="2647" y="2390"/>
                </a:lnTo>
                <a:lnTo>
                  <a:pt x="2654" y="2362"/>
                </a:lnTo>
                <a:lnTo>
                  <a:pt x="2661" y="2338"/>
                </a:lnTo>
                <a:lnTo>
                  <a:pt x="2666" y="2314"/>
                </a:lnTo>
                <a:lnTo>
                  <a:pt x="2669" y="2293"/>
                </a:lnTo>
                <a:lnTo>
                  <a:pt x="2672" y="2274"/>
                </a:lnTo>
                <a:lnTo>
                  <a:pt x="2673" y="2258"/>
                </a:lnTo>
                <a:lnTo>
                  <a:pt x="2674" y="2246"/>
                </a:lnTo>
                <a:lnTo>
                  <a:pt x="2674" y="2237"/>
                </a:lnTo>
                <a:lnTo>
                  <a:pt x="2674" y="2232"/>
                </a:lnTo>
                <a:lnTo>
                  <a:pt x="2674" y="95"/>
                </a:lnTo>
                <a:lnTo>
                  <a:pt x="488" y="95"/>
                </a:lnTo>
                <a:close/>
                <a:moveTo>
                  <a:pt x="448" y="0"/>
                </a:moveTo>
                <a:lnTo>
                  <a:pt x="2770" y="0"/>
                </a:lnTo>
                <a:lnTo>
                  <a:pt x="2770" y="2719"/>
                </a:lnTo>
                <a:lnTo>
                  <a:pt x="2768" y="2736"/>
                </a:lnTo>
                <a:lnTo>
                  <a:pt x="2761" y="2748"/>
                </a:lnTo>
                <a:lnTo>
                  <a:pt x="2750" y="2759"/>
                </a:lnTo>
                <a:lnTo>
                  <a:pt x="2738" y="2765"/>
                </a:lnTo>
                <a:lnTo>
                  <a:pt x="2723" y="2768"/>
                </a:lnTo>
                <a:lnTo>
                  <a:pt x="0" y="2769"/>
                </a:lnTo>
                <a:lnTo>
                  <a:pt x="0" y="447"/>
                </a:lnTo>
                <a:lnTo>
                  <a:pt x="44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lIns="80165" tIns="40083" rIns="80165" bIns="40083"/>
          <a:lstStyle/>
          <a:p>
            <a:pPr latinLnBrk="0">
              <a:defRPr/>
            </a:pPr>
            <a:endParaRPr lang="en-US" sz="2100"/>
          </a:p>
        </p:txBody>
      </p:sp>
      <p:grpSp>
        <p:nvGrpSpPr>
          <p:cNvPr id="54" name="그룹 9"/>
          <p:cNvGrpSpPr>
            <a:grpSpLocks noChangeAspect="1"/>
          </p:cNvGrpSpPr>
          <p:nvPr/>
        </p:nvGrpSpPr>
        <p:grpSpPr bwMode="auto">
          <a:xfrm>
            <a:off x="1717027" y="3820469"/>
            <a:ext cx="302672" cy="329003"/>
            <a:chOff x="5359406" y="2073275"/>
            <a:chExt cx="1631953" cy="1616075"/>
          </a:xfrm>
          <a:solidFill>
            <a:schemeClr val="bg1">
              <a:lumMod val="50000"/>
            </a:schemeClr>
          </a:solidFill>
        </p:grpSpPr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994399" y="2362201"/>
              <a:ext cx="50800" cy="917575"/>
            </a:xfrm>
            <a:custGeom>
              <a:avLst/>
              <a:gdLst>
                <a:gd name="T0" fmla="*/ 50800 w 32"/>
                <a:gd name="T1" fmla="*/ 860425 h 578"/>
                <a:gd name="T2" fmla="*/ 50800 w 32"/>
                <a:gd name="T3" fmla="*/ 0 h 578"/>
                <a:gd name="T4" fmla="*/ 0 w 32"/>
                <a:gd name="T5" fmla="*/ 0 h 578"/>
                <a:gd name="T6" fmla="*/ 0 w 32"/>
                <a:gd name="T7" fmla="*/ 69850 h 578"/>
                <a:gd name="T8" fmla="*/ 0 w 32"/>
                <a:gd name="T9" fmla="*/ 917575 h 578"/>
                <a:gd name="T10" fmla="*/ 12700 w 32"/>
                <a:gd name="T11" fmla="*/ 917575 h 578"/>
                <a:gd name="T12" fmla="*/ 12700 w 32"/>
                <a:gd name="T13" fmla="*/ 917575 h 578"/>
                <a:gd name="T14" fmla="*/ 19050 w 32"/>
                <a:gd name="T15" fmla="*/ 914400 h 578"/>
                <a:gd name="T16" fmla="*/ 31750 w 32"/>
                <a:gd name="T17" fmla="*/ 908050 h 578"/>
                <a:gd name="T18" fmla="*/ 38100 w 32"/>
                <a:gd name="T19" fmla="*/ 901700 h 578"/>
                <a:gd name="T20" fmla="*/ 44450 w 32"/>
                <a:gd name="T21" fmla="*/ 892175 h 578"/>
                <a:gd name="T22" fmla="*/ 47625 w 32"/>
                <a:gd name="T23" fmla="*/ 876300 h 578"/>
                <a:gd name="T24" fmla="*/ 50800 w 32"/>
                <a:gd name="T25" fmla="*/ 860425 h 578"/>
                <a:gd name="T26" fmla="*/ 50800 w 32"/>
                <a:gd name="T27" fmla="*/ 860425 h 5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578"/>
                <a:gd name="T44" fmla="*/ 32 w 32"/>
                <a:gd name="T45" fmla="*/ 578 h 5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578">
                  <a:moveTo>
                    <a:pt x="32" y="542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578"/>
                  </a:lnTo>
                  <a:lnTo>
                    <a:pt x="8" y="578"/>
                  </a:lnTo>
                  <a:lnTo>
                    <a:pt x="12" y="576"/>
                  </a:lnTo>
                  <a:lnTo>
                    <a:pt x="20" y="572"/>
                  </a:lnTo>
                  <a:lnTo>
                    <a:pt x="24" y="568"/>
                  </a:lnTo>
                  <a:lnTo>
                    <a:pt x="28" y="562"/>
                  </a:lnTo>
                  <a:lnTo>
                    <a:pt x="30" y="552"/>
                  </a:lnTo>
                  <a:lnTo>
                    <a:pt x="32" y="542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atinLnBrk="0">
                <a:defRPr/>
              </a:pPr>
              <a:endParaRPr lang="ko-KR" altLang="en-US" sz="210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305550" y="2362200"/>
              <a:ext cx="50800" cy="530225"/>
            </a:xfrm>
            <a:custGeom>
              <a:avLst/>
              <a:gdLst>
                <a:gd name="T0" fmla="*/ 50800 w 32"/>
                <a:gd name="T1" fmla="*/ 473075 h 334"/>
                <a:gd name="T2" fmla="*/ 50800 w 32"/>
                <a:gd name="T3" fmla="*/ 0 h 334"/>
                <a:gd name="T4" fmla="*/ 0 w 32"/>
                <a:gd name="T5" fmla="*/ 0 h 334"/>
                <a:gd name="T6" fmla="*/ 0 w 32"/>
                <a:gd name="T7" fmla="*/ 69850 h 334"/>
                <a:gd name="T8" fmla="*/ 0 w 32"/>
                <a:gd name="T9" fmla="*/ 530225 h 334"/>
                <a:gd name="T10" fmla="*/ 12700 w 32"/>
                <a:gd name="T11" fmla="*/ 530225 h 334"/>
                <a:gd name="T12" fmla="*/ 12700 w 32"/>
                <a:gd name="T13" fmla="*/ 530225 h 334"/>
                <a:gd name="T14" fmla="*/ 22225 w 32"/>
                <a:gd name="T15" fmla="*/ 527050 h 334"/>
                <a:gd name="T16" fmla="*/ 34925 w 32"/>
                <a:gd name="T17" fmla="*/ 520700 h 334"/>
                <a:gd name="T18" fmla="*/ 41275 w 32"/>
                <a:gd name="T19" fmla="*/ 514350 h 334"/>
                <a:gd name="T20" fmla="*/ 44450 w 32"/>
                <a:gd name="T21" fmla="*/ 504825 h 334"/>
                <a:gd name="T22" fmla="*/ 50800 w 32"/>
                <a:gd name="T23" fmla="*/ 488950 h 334"/>
                <a:gd name="T24" fmla="*/ 50800 w 32"/>
                <a:gd name="T25" fmla="*/ 473075 h 334"/>
                <a:gd name="T26" fmla="*/ 50800 w 32"/>
                <a:gd name="T27" fmla="*/ 473075 h 3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334"/>
                <a:gd name="T44" fmla="*/ 32 w 32"/>
                <a:gd name="T45" fmla="*/ 334 h 3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334">
                  <a:moveTo>
                    <a:pt x="32" y="298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334"/>
                  </a:lnTo>
                  <a:lnTo>
                    <a:pt x="8" y="334"/>
                  </a:lnTo>
                  <a:lnTo>
                    <a:pt x="14" y="332"/>
                  </a:lnTo>
                  <a:lnTo>
                    <a:pt x="22" y="328"/>
                  </a:lnTo>
                  <a:lnTo>
                    <a:pt x="26" y="324"/>
                  </a:lnTo>
                  <a:lnTo>
                    <a:pt x="28" y="318"/>
                  </a:lnTo>
                  <a:lnTo>
                    <a:pt x="32" y="308"/>
                  </a:lnTo>
                  <a:lnTo>
                    <a:pt x="32" y="298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atinLnBrk="0">
                <a:defRPr/>
              </a:pPr>
              <a:endParaRPr lang="ko-KR" altLang="en-US" sz="210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5359406" y="2073275"/>
              <a:ext cx="1631953" cy="1616075"/>
            </a:xfrm>
            <a:custGeom>
              <a:avLst/>
              <a:gdLst>
                <a:gd name="T0" fmla="*/ 1628775 w 1028"/>
                <a:gd name="T1" fmla="*/ 1409700 h 1018"/>
                <a:gd name="T2" fmla="*/ 1609725 w 1028"/>
                <a:gd name="T3" fmla="*/ 1368425 h 1018"/>
                <a:gd name="T4" fmla="*/ 1536700 w 1028"/>
                <a:gd name="T5" fmla="*/ 1254125 h 1018"/>
                <a:gd name="T6" fmla="*/ 1422400 w 1028"/>
                <a:gd name="T7" fmla="*/ 1028700 h 1018"/>
                <a:gd name="T8" fmla="*/ 1358900 w 1028"/>
                <a:gd name="T9" fmla="*/ 850900 h 1018"/>
                <a:gd name="T10" fmla="*/ 1330325 w 1028"/>
                <a:gd name="T11" fmla="*/ 723900 h 1018"/>
                <a:gd name="T12" fmla="*/ 1301750 w 1028"/>
                <a:gd name="T13" fmla="*/ 688975 h 1018"/>
                <a:gd name="T14" fmla="*/ 1260475 w 1028"/>
                <a:gd name="T15" fmla="*/ 758825 h 1018"/>
                <a:gd name="T16" fmla="*/ 400050 w 1028"/>
                <a:gd name="T17" fmla="*/ 0 h 1018"/>
                <a:gd name="T18" fmla="*/ 374650 w 1028"/>
                <a:gd name="T19" fmla="*/ 685800 h 1018"/>
                <a:gd name="T20" fmla="*/ 330200 w 1028"/>
                <a:gd name="T21" fmla="*/ 688975 h 1018"/>
                <a:gd name="T22" fmla="*/ 301625 w 1028"/>
                <a:gd name="T23" fmla="*/ 727075 h 1018"/>
                <a:gd name="T24" fmla="*/ 273050 w 1028"/>
                <a:gd name="T25" fmla="*/ 854075 h 1018"/>
                <a:gd name="T26" fmla="*/ 212725 w 1028"/>
                <a:gd name="T27" fmla="*/ 1028700 h 1018"/>
                <a:gd name="T28" fmla="*/ 95250 w 1028"/>
                <a:gd name="T29" fmla="*/ 1257300 h 1018"/>
                <a:gd name="T30" fmla="*/ 22225 w 1028"/>
                <a:gd name="T31" fmla="*/ 1371600 h 1018"/>
                <a:gd name="T32" fmla="*/ 3175 w 1028"/>
                <a:gd name="T33" fmla="*/ 1412875 h 1018"/>
                <a:gd name="T34" fmla="*/ 3175 w 1028"/>
                <a:gd name="T35" fmla="*/ 1533525 h 1018"/>
                <a:gd name="T36" fmla="*/ 6350 w 1028"/>
                <a:gd name="T37" fmla="*/ 1558925 h 1018"/>
                <a:gd name="T38" fmla="*/ 38100 w 1028"/>
                <a:gd name="T39" fmla="*/ 1597025 h 1018"/>
                <a:gd name="T40" fmla="*/ 101600 w 1028"/>
                <a:gd name="T41" fmla="*/ 1616075 h 1018"/>
                <a:gd name="T42" fmla="*/ 987425 w 1028"/>
                <a:gd name="T43" fmla="*/ 1616075 h 1018"/>
                <a:gd name="T44" fmla="*/ 1216025 w 1028"/>
                <a:gd name="T45" fmla="*/ 1612900 h 1018"/>
                <a:gd name="T46" fmla="*/ 1530350 w 1028"/>
                <a:gd name="T47" fmla="*/ 1612900 h 1018"/>
                <a:gd name="T48" fmla="*/ 1555750 w 1028"/>
                <a:gd name="T49" fmla="*/ 1612900 h 1018"/>
                <a:gd name="T50" fmla="*/ 1609725 w 1028"/>
                <a:gd name="T51" fmla="*/ 1584325 h 1018"/>
                <a:gd name="T52" fmla="*/ 1628775 w 1028"/>
                <a:gd name="T53" fmla="*/ 1546225 h 1018"/>
                <a:gd name="T54" fmla="*/ 1631950 w 1028"/>
                <a:gd name="T55" fmla="*/ 1435100 h 1018"/>
                <a:gd name="T56" fmla="*/ 88900 w 1028"/>
                <a:gd name="T57" fmla="*/ 1562100 h 1018"/>
                <a:gd name="T58" fmla="*/ 63500 w 1028"/>
                <a:gd name="T59" fmla="*/ 1552575 h 1018"/>
                <a:gd name="T60" fmla="*/ 53975 w 1028"/>
                <a:gd name="T61" fmla="*/ 1435100 h 1018"/>
                <a:gd name="T62" fmla="*/ 57150 w 1028"/>
                <a:gd name="T63" fmla="*/ 1412875 h 1018"/>
                <a:gd name="T64" fmla="*/ 101600 w 1028"/>
                <a:gd name="T65" fmla="*/ 1343025 h 1018"/>
                <a:gd name="T66" fmla="*/ 222250 w 1028"/>
                <a:gd name="T67" fmla="*/ 1133475 h 1018"/>
                <a:gd name="T68" fmla="*/ 304800 w 1028"/>
                <a:gd name="T69" fmla="*/ 927100 h 1018"/>
                <a:gd name="T70" fmla="*/ 396875 w 1028"/>
                <a:gd name="T71" fmla="*/ 812800 h 1018"/>
                <a:gd name="T72" fmla="*/ 1184275 w 1028"/>
                <a:gd name="T73" fmla="*/ 1368425 h 1018"/>
                <a:gd name="T74" fmla="*/ 1181100 w 1028"/>
                <a:gd name="T75" fmla="*/ 1403350 h 1018"/>
                <a:gd name="T76" fmla="*/ 1146175 w 1028"/>
                <a:gd name="T77" fmla="*/ 1485900 h 1018"/>
                <a:gd name="T78" fmla="*/ 1098550 w 1028"/>
                <a:gd name="T79" fmla="*/ 1533525 h 1018"/>
                <a:gd name="T80" fmla="*/ 1022350 w 1028"/>
                <a:gd name="T81" fmla="*/ 1562100 h 1018"/>
                <a:gd name="T82" fmla="*/ 450850 w 1028"/>
                <a:gd name="T83" fmla="*/ 50800 h 1018"/>
                <a:gd name="T84" fmla="*/ 1530350 w 1028"/>
                <a:gd name="T85" fmla="*/ 1562100 h 1018"/>
                <a:gd name="T86" fmla="*/ 1295400 w 1028"/>
                <a:gd name="T87" fmla="*/ 809625 h 1018"/>
                <a:gd name="T88" fmla="*/ 1330325 w 1028"/>
                <a:gd name="T89" fmla="*/ 927100 h 1018"/>
                <a:gd name="T90" fmla="*/ 1412875 w 1028"/>
                <a:gd name="T91" fmla="*/ 1130300 h 1018"/>
                <a:gd name="T92" fmla="*/ 1530350 w 1028"/>
                <a:gd name="T93" fmla="*/ 1343025 h 1018"/>
                <a:gd name="T94" fmla="*/ 1574800 w 1028"/>
                <a:gd name="T95" fmla="*/ 1409700 h 1018"/>
                <a:gd name="T96" fmla="*/ 1581150 w 1028"/>
                <a:gd name="T97" fmla="*/ 1530350 h 1018"/>
                <a:gd name="T98" fmla="*/ 1571625 w 1028"/>
                <a:gd name="T99" fmla="*/ 1549400 h 1018"/>
                <a:gd name="T100" fmla="*/ 1546225 w 1028"/>
                <a:gd name="T101" fmla="*/ 1562100 h 10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28"/>
                <a:gd name="T154" fmla="*/ 0 h 1018"/>
                <a:gd name="T155" fmla="*/ 1028 w 1028"/>
                <a:gd name="T156" fmla="*/ 1018 h 101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28" h="1018">
                  <a:moveTo>
                    <a:pt x="1028" y="904"/>
                  </a:moveTo>
                  <a:lnTo>
                    <a:pt x="1028" y="904"/>
                  </a:lnTo>
                  <a:lnTo>
                    <a:pt x="1026" y="888"/>
                  </a:lnTo>
                  <a:lnTo>
                    <a:pt x="1022" y="876"/>
                  </a:lnTo>
                  <a:lnTo>
                    <a:pt x="1016" y="862"/>
                  </a:lnTo>
                  <a:lnTo>
                    <a:pt x="1014" y="862"/>
                  </a:lnTo>
                  <a:lnTo>
                    <a:pt x="992" y="828"/>
                  </a:lnTo>
                  <a:lnTo>
                    <a:pt x="968" y="790"/>
                  </a:lnTo>
                  <a:lnTo>
                    <a:pt x="940" y="740"/>
                  </a:lnTo>
                  <a:lnTo>
                    <a:pt x="910" y="680"/>
                  </a:lnTo>
                  <a:lnTo>
                    <a:pt x="896" y="648"/>
                  </a:lnTo>
                  <a:lnTo>
                    <a:pt x="882" y="612"/>
                  </a:lnTo>
                  <a:lnTo>
                    <a:pt x="868" y="576"/>
                  </a:lnTo>
                  <a:lnTo>
                    <a:pt x="856" y="536"/>
                  </a:lnTo>
                  <a:lnTo>
                    <a:pt x="846" y="498"/>
                  </a:lnTo>
                  <a:lnTo>
                    <a:pt x="838" y="456"/>
                  </a:lnTo>
                  <a:lnTo>
                    <a:pt x="836" y="448"/>
                  </a:lnTo>
                  <a:lnTo>
                    <a:pt x="830" y="440"/>
                  </a:lnTo>
                  <a:lnTo>
                    <a:pt x="820" y="434"/>
                  </a:lnTo>
                  <a:lnTo>
                    <a:pt x="810" y="432"/>
                  </a:lnTo>
                  <a:lnTo>
                    <a:pt x="794" y="432"/>
                  </a:lnTo>
                  <a:lnTo>
                    <a:pt x="794" y="478"/>
                  </a:lnTo>
                  <a:lnTo>
                    <a:pt x="778" y="478"/>
                  </a:lnTo>
                  <a:lnTo>
                    <a:pt x="778" y="0"/>
                  </a:lnTo>
                  <a:lnTo>
                    <a:pt x="252" y="0"/>
                  </a:lnTo>
                  <a:lnTo>
                    <a:pt x="252" y="480"/>
                  </a:lnTo>
                  <a:lnTo>
                    <a:pt x="236" y="480"/>
                  </a:lnTo>
                  <a:lnTo>
                    <a:pt x="236" y="432"/>
                  </a:lnTo>
                  <a:lnTo>
                    <a:pt x="220" y="432"/>
                  </a:lnTo>
                  <a:lnTo>
                    <a:pt x="208" y="434"/>
                  </a:lnTo>
                  <a:lnTo>
                    <a:pt x="200" y="440"/>
                  </a:lnTo>
                  <a:lnTo>
                    <a:pt x="194" y="448"/>
                  </a:lnTo>
                  <a:lnTo>
                    <a:pt x="190" y="458"/>
                  </a:lnTo>
                  <a:lnTo>
                    <a:pt x="182" y="498"/>
                  </a:lnTo>
                  <a:lnTo>
                    <a:pt x="172" y="538"/>
                  </a:lnTo>
                  <a:lnTo>
                    <a:pt x="162" y="576"/>
                  </a:lnTo>
                  <a:lnTo>
                    <a:pt x="148" y="612"/>
                  </a:lnTo>
                  <a:lnTo>
                    <a:pt x="134" y="648"/>
                  </a:lnTo>
                  <a:lnTo>
                    <a:pt x="120" y="682"/>
                  </a:lnTo>
                  <a:lnTo>
                    <a:pt x="90" y="742"/>
                  </a:lnTo>
                  <a:lnTo>
                    <a:pt x="60" y="792"/>
                  </a:lnTo>
                  <a:lnTo>
                    <a:pt x="38" y="830"/>
                  </a:lnTo>
                  <a:lnTo>
                    <a:pt x="14" y="862"/>
                  </a:lnTo>
                  <a:lnTo>
                    <a:pt x="14" y="864"/>
                  </a:lnTo>
                  <a:lnTo>
                    <a:pt x="6" y="876"/>
                  </a:lnTo>
                  <a:lnTo>
                    <a:pt x="2" y="890"/>
                  </a:lnTo>
                  <a:lnTo>
                    <a:pt x="2" y="904"/>
                  </a:lnTo>
                  <a:lnTo>
                    <a:pt x="0" y="966"/>
                  </a:lnTo>
                  <a:lnTo>
                    <a:pt x="2" y="966"/>
                  </a:lnTo>
                  <a:lnTo>
                    <a:pt x="2" y="974"/>
                  </a:lnTo>
                  <a:lnTo>
                    <a:pt x="4" y="982"/>
                  </a:lnTo>
                  <a:lnTo>
                    <a:pt x="10" y="990"/>
                  </a:lnTo>
                  <a:lnTo>
                    <a:pt x="16" y="998"/>
                  </a:lnTo>
                  <a:lnTo>
                    <a:pt x="24" y="1006"/>
                  </a:lnTo>
                  <a:lnTo>
                    <a:pt x="34" y="1012"/>
                  </a:lnTo>
                  <a:lnTo>
                    <a:pt x="48" y="1016"/>
                  </a:lnTo>
                  <a:lnTo>
                    <a:pt x="64" y="1018"/>
                  </a:lnTo>
                  <a:lnTo>
                    <a:pt x="282" y="1018"/>
                  </a:lnTo>
                  <a:lnTo>
                    <a:pt x="622" y="1018"/>
                  </a:lnTo>
                  <a:lnTo>
                    <a:pt x="634" y="1016"/>
                  </a:lnTo>
                  <a:lnTo>
                    <a:pt x="766" y="1016"/>
                  </a:lnTo>
                  <a:lnTo>
                    <a:pt x="964" y="1016"/>
                  </a:lnTo>
                  <a:lnTo>
                    <a:pt x="980" y="1016"/>
                  </a:lnTo>
                  <a:lnTo>
                    <a:pt x="994" y="1012"/>
                  </a:lnTo>
                  <a:lnTo>
                    <a:pt x="1006" y="1006"/>
                  </a:lnTo>
                  <a:lnTo>
                    <a:pt x="1014" y="998"/>
                  </a:lnTo>
                  <a:lnTo>
                    <a:pt x="1020" y="990"/>
                  </a:lnTo>
                  <a:lnTo>
                    <a:pt x="1024" y="982"/>
                  </a:lnTo>
                  <a:lnTo>
                    <a:pt x="1026" y="974"/>
                  </a:lnTo>
                  <a:lnTo>
                    <a:pt x="1028" y="966"/>
                  </a:lnTo>
                  <a:lnTo>
                    <a:pt x="1028" y="904"/>
                  </a:lnTo>
                  <a:close/>
                  <a:moveTo>
                    <a:pt x="64" y="986"/>
                  </a:moveTo>
                  <a:lnTo>
                    <a:pt x="64" y="986"/>
                  </a:lnTo>
                  <a:lnTo>
                    <a:pt x="56" y="984"/>
                  </a:lnTo>
                  <a:lnTo>
                    <a:pt x="48" y="982"/>
                  </a:lnTo>
                  <a:lnTo>
                    <a:pt x="44" y="980"/>
                  </a:lnTo>
                  <a:lnTo>
                    <a:pt x="40" y="978"/>
                  </a:lnTo>
                  <a:lnTo>
                    <a:pt x="34" y="970"/>
                  </a:lnTo>
                  <a:lnTo>
                    <a:pt x="32" y="964"/>
                  </a:lnTo>
                  <a:lnTo>
                    <a:pt x="34" y="904"/>
                  </a:lnTo>
                  <a:lnTo>
                    <a:pt x="34" y="896"/>
                  </a:lnTo>
                  <a:lnTo>
                    <a:pt x="36" y="890"/>
                  </a:lnTo>
                  <a:lnTo>
                    <a:pt x="40" y="882"/>
                  </a:lnTo>
                  <a:lnTo>
                    <a:pt x="64" y="846"/>
                  </a:lnTo>
                  <a:lnTo>
                    <a:pt x="86" y="812"/>
                  </a:lnTo>
                  <a:lnTo>
                    <a:pt x="112" y="766"/>
                  </a:lnTo>
                  <a:lnTo>
                    <a:pt x="140" y="714"/>
                  </a:lnTo>
                  <a:lnTo>
                    <a:pt x="168" y="652"/>
                  </a:lnTo>
                  <a:lnTo>
                    <a:pt x="180" y="620"/>
                  </a:lnTo>
                  <a:lnTo>
                    <a:pt x="192" y="584"/>
                  </a:lnTo>
                  <a:lnTo>
                    <a:pt x="204" y="548"/>
                  </a:lnTo>
                  <a:lnTo>
                    <a:pt x="212" y="512"/>
                  </a:lnTo>
                  <a:lnTo>
                    <a:pt x="250" y="512"/>
                  </a:lnTo>
                  <a:lnTo>
                    <a:pt x="250" y="986"/>
                  </a:lnTo>
                  <a:lnTo>
                    <a:pt x="64" y="986"/>
                  </a:lnTo>
                  <a:close/>
                  <a:moveTo>
                    <a:pt x="746" y="862"/>
                  </a:moveTo>
                  <a:lnTo>
                    <a:pt x="746" y="862"/>
                  </a:lnTo>
                  <a:lnTo>
                    <a:pt x="746" y="868"/>
                  </a:lnTo>
                  <a:lnTo>
                    <a:pt x="744" y="884"/>
                  </a:lnTo>
                  <a:lnTo>
                    <a:pt x="738" y="902"/>
                  </a:lnTo>
                  <a:lnTo>
                    <a:pt x="730" y="926"/>
                  </a:lnTo>
                  <a:lnTo>
                    <a:pt x="722" y="936"/>
                  </a:lnTo>
                  <a:lnTo>
                    <a:pt x="714" y="948"/>
                  </a:lnTo>
                  <a:lnTo>
                    <a:pt x="704" y="958"/>
                  </a:lnTo>
                  <a:lnTo>
                    <a:pt x="692" y="966"/>
                  </a:lnTo>
                  <a:lnTo>
                    <a:pt x="678" y="974"/>
                  </a:lnTo>
                  <a:lnTo>
                    <a:pt x="662" y="980"/>
                  </a:lnTo>
                  <a:lnTo>
                    <a:pt x="644" y="984"/>
                  </a:lnTo>
                  <a:lnTo>
                    <a:pt x="622" y="986"/>
                  </a:lnTo>
                  <a:lnTo>
                    <a:pt x="284" y="986"/>
                  </a:lnTo>
                  <a:lnTo>
                    <a:pt x="284" y="32"/>
                  </a:lnTo>
                  <a:lnTo>
                    <a:pt x="746" y="32"/>
                  </a:lnTo>
                  <a:lnTo>
                    <a:pt x="746" y="862"/>
                  </a:lnTo>
                  <a:close/>
                  <a:moveTo>
                    <a:pt x="964" y="984"/>
                  </a:moveTo>
                  <a:lnTo>
                    <a:pt x="780" y="984"/>
                  </a:lnTo>
                  <a:lnTo>
                    <a:pt x="780" y="510"/>
                  </a:lnTo>
                  <a:lnTo>
                    <a:pt x="816" y="510"/>
                  </a:lnTo>
                  <a:lnTo>
                    <a:pt x="826" y="548"/>
                  </a:lnTo>
                  <a:lnTo>
                    <a:pt x="838" y="584"/>
                  </a:lnTo>
                  <a:lnTo>
                    <a:pt x="850" y="618"/>
                  </a:lnTo>
                  <a:lnTo>
                    <a:pt x="862" y="652"/>
                  </a:lnTo>
                  <a:lnTo>
                    <a:pt x="890" y="712"/>
                  </a:lnTo>
                  <a:lnTo>
                    <a:pt x="916" y="766"/>
                  </a:lnTo>
                  <a:lnTo>
                    <a:pt x="942" y="810"/>
                  </a:lnTo>
                  <a:lnTo>
                    <a:pt x="964" y="846"/>
                  </a:lnTo>
                  <a:lnTo>
                    <a:pt x="988" y="880"/>
                  </a:lnTo>
                  <a:lnTo>
                    <a:pt x="992" y="888"/>
                  </a:lnTo>
                  <a:lnTo>
                    <a:pt x="996" y="896"/>
                  </a:lnTo>
                  <a:lnTo>
                    <a:pt x="996" y="904"/>
                  </a:lnTo>
                  <a:lnTo>
                    <a:pt x="996" y="964"/>
                  </a:lnTo>
                  <a:lnTo>
                    <a:pt x="994" y="968"/>
                  </a:lnTo>
                  <a:lnTo>
                    <a:pt x="990" y="976"/>
                  </a:lnTo>
                  <a:lnTo>
                    <a:pt x="986" y="978"/>
                  </a:lnTo>
                  <a:lnTo>
                    <a:pt x="980" y="982"/>
                  </a:lnTo>
                  <a:lnTo>
                    <a:pt x="974" y="984"/>
                  </a:lnTo>
                  <a:lnTo>
                    <a:pt x="964" y="984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atinLnBrk="0">
                <a:defRPr/>
              </a:pPr>
              <a:endParaRPr lang="ko-KR" altLang="en-US" sz="210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62" name="그룹 41"/>
          <p:cNvGrpSpPr>
            <a:grpSpLocks noChangeAspect="1"/>
          </p:cNvGrpSpPr>
          <p:nvPr/>
        </p:nvGrpSpPr>
        <p:grpSpPr bwMode="auto">
          <a:xfrm>
            <a:off x="2691826" y="4465125"/>
            <a:ext cx="149574" cy="191770"/>
            <a:chOff x="3575050" y="2439988"/>
            <a:chExt cx="1793875" cy="2035175"/>
          </a:xfrm>
          <a:solidFill>
            <a:schemeClr val="bg1">
              <a:lumMod val="50000"/>
            </a:schemeClr>
          </a:solidFill>
        </p:grpSpPr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4905375" y="3370263"/>
              <a:ext cx="279400" cy="60325"/>
            </a:xfrm>
            <a:custGeom>
              <a:avLst/>
              <a:gdLst>
                <a:gd name="T0" fmla="*/ 0 w 176"/>
                <a:gd name="T1" fmla="*/ 38 h 38"/>
                <a:gd name="T2" fmla="*/ 144 w 176"/>
                <a:gd name="T3" fmla="*/ 38 h 38"/>
                <a:gd name="T4" fmla="*/ 144 w 176"/>
                <a:gd name="T5" fmla="*/ 38 h 38"/>
                <a:gd name="T6" fmla="*/ 158 w 176"/>
                <a:gd name="T7" fmla="*/ 36 h 38"/>
                <a:gd name="T8" fmla="*/ 164 w 176"/>
                <a:gd name="T9" fmla="*/ 34 h 38"/>
                <a:gd name="T10" fmla="*/ 168 w 176"/>
                <a:gd name="T11" fmla="*/ 30 h 38"/>
                <a:gd name="T12" fmla="*/ 172 w 176"/>
                <a:gd name="T13" fmla="*/ 24 h 38"/>
                <a:gd name="T14" fmla="*/ 174 w 176"/>
                <a:gd name="T15" fmla="*/ 20 h 38"/>
                <a:gd name="T16" fmla="*/ 176 w 176"/>
                <a:gd name="T17" fmla="*/ 6 h 38"/>
                <a:gd name="T18" fmla="*/ 176 w 176"/>
                <a:gd name="T19" fmla="*/ 0 h 38"/>
                <a:gd name="T20" fmla="*/ 0 w 176"/>
                <a:gd name="T21" fmla="*/ 0 h 38"/>
                <a:gd name="T22" fmla="*/ 0 w 176"/>
                <a:gd name="T2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38">
                  <a:moveTo>
                    <a:pt x="0" y="38"/>
                  </a:moveTo>
                  <a:lnTo>
                    <a:pt x="144" y="38"/>
                  </a:lnTo>
                  <a:lnTo>
                    <a:pt x="144" y="38"/>
                  </a:lnTo>
                  <a:lnTo>
                    <a:pt x="158" y="36"/>
                  </a:lnTo>
                  <a:lnTo>
                    <a:pt x="164" y="34"/>
                  </a:lnTo>
                  <a:lnTo>
                    <a:pt x="168" y="30"/>
                  </a:lnTo>
                  <a:lnTo>
                    <a:pt x="172" y="24"/>
                  </a:lnTo>
                  <a:lnTo>
                    <a:pt x="174" y="20"/>
                  </a:lnTo>
                  <a:lnTo>
                    <a:pt x="176" y="6"/>
                  </a:lnTo>
                  <a:lnTo>
                    <a:pt x="176" y="0"/>
                  </a:lnTo>
                  <a:lnTo>
                    <a:pt x="0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4905375" y="3459163"/>
              <a:ext cx="279400" cy="60325"/>
            </a:xfrm>
            <a:custGeom>
              <a:avLst/>
              <a:gdLst>
                <a:gd name="T0" fmla="*/ 0 w 176"/>
                <a:gd name="T1" fmla="*/ 38 h 38"/>
                <a:gd name="T2" fmla="*/ 144 w 176"/>
                <a:gd name="T3" fmla="*/ 38 h 38"/>
                <a:gd name="T4" fmla="*/ 144 w 176"/>
                <a:gd name="T5" fmla="*/ 38 h 38"/>
                <a:gd name="T6" fmla="*/ 158 w 176"/>
                <a:gd name="T7" fmla="*/ 36 h 38"/>
                <a:gd name="T8" fmla="*/ 164 w 176"/>
                <a:gd name="T9" fmla="*/ 34 h 38"/>
                <a:gd name="T10" fmla="*/ 168 w 176"/>
                <a:gd name="T11" fmla="*/ 30 h 38"/>
                <a:gd name="T12" fmla="*/ 172 w 176"/>
                <a:gd name="T13" fmla="*/ 26 h 38"/>
                <a:gd name="T14" fmla="*/ 174 w 176"/>
                <a:gd name="T15" fmla="*/ 20 h 38"/>
                <a:gd name="T16" fmla="*/ 176 w 176"/>
                <a:gd name="T17" fmla="*/ 6 h 38"/>
                <a:gd name="T18" fmla="*/ 176 w 176"/>
                <a:gd name="T19" fmla="*/ 0 h 38"/>
                <a:gd name="T20" fmla="*/ 0 w 176"/>
                <a:gd name="T21" fmla="*/ 0 h 38"/>
                <a:gd name="T22" fmla="*/ 0 w 176"/>
                <a:gd name="T2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38">
                  <a:moveTo>
                    <a:pt x="0" y="38"/>
                  </a:moveTo>
                  <a:lnTo>
                    <a:pt x="144" y="38"/>
                  </a:lnTo>
                  <a:lnTo>
                    <a:pt x="144" y="38"/>
                  </a:lnTo>
                  <a:lnTo>
                    <a:pt x="158" y="36"/>
                  </a:lnTo>
                  <a:lnTo>
                    <a:pt x="164" y="34"/>
                  </a:lnTo>
                  <a:lnTo>
                    <a:pt x="168" y="30"/>
                  </a:lnTo>
                  <a:lnTo>
                    <a:pt x="172" y="26"/>
                  </a:lnTo>
                  <a:lnTo>
                    <a:pt x="174" y="20"/>
                  </a:lnTo>
                  <a:lnTo>
                    <a:pt x="176" y="6"/>
                  </a:lnTo>
                  <a:lnTo>
                    <a:pt x="176" y="0"/>
                  </a:lnTo>
                  <a:lnTo>
                    <a:pt x="0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4905375" y="3281363"/>
              <a:ext cx="279400" cy="60325"/>
            </a:xfrm>
            <a:custGeom>
              <a:avLst/>
              <a:gdLst>
                <a:gd name="T0" fmla="*/ 0 w 176"/>
                <a:gd name="T1" fmla="*/ 38 h 38"/>
                <a:gd name="T2" fmla="*/ 144 w 176"/>
                <a:gd name="T3" fmla="*/ 38 h 38"/>
                <a:gd name="T4" fmla="*/ 144 w 176"/>
                <a:gd name="T5" fmla="*/ 38 h 38"/>
                <a:gd name="T6" fmla="*/ 158 w 176"/>
                <a:gd name="T7" fmla="*/ 36 h 38"/>
                <a:gd name="T8" fmla="*/ 164 w 176"/>
                <a:gd name="T9" fmla="*/ 32 h 38"/>
                <a:gd name="T10" fmla="*/ 168 w 176"/>
                <a:gd name="T11" fmla="*/ 28 h 38"/>
                <a:gd name="T12" fmla="*/ 172 w 176"/>
                <a:gd name="T13" fmla="*/ 24 h 38"/>
                <a:gd name="T14" fmla="*/ 174 w 176"/>
                <a:gd name="T15" fmla="*/ 20 h 38"/>
                <a:gd name="T16" fmla="*/ 176 w 176"/>
                <a:gd name="T17" fmla="*/ 6 h 38"/>
                <a:gd name="T18" fmla="*/ 176 w 176"/>
                <a:gd name="T19" fmla="*/ 0 h 38"/>
                <a:gd name="T20" fmla="*/ 0 w 176"/>
                <a:gd name="T21" fmla="*/ 0 h 38"/>
                <a:gd name="T22" fmla="*/ 0 w 176"/>
                <a:gd name="T2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38">
                  <a:moveTo>
                    <a:pt x="0" y="38"/>
                  </a:moveTo>
                  <a:lnTo>
                    <a:pt x="144" y="38"/>
                  </a:lnTo>
                  <a:lnTo>
                    <a:pt x="144" y="38"/>
                  </a:lnTo>
                  <a:lnTo>
                    <a:pt x="158" y="36"/>
                  </a:lnTo>
                  <a:lnTo>
                    <a:pt x="164" y="32"/>
                  </a:lnTo>
                  <a:lnTo>
                    <a:pt x="168" y="28"/>
                  </a:lnTo>
                  <a:lnTo>
                    <a:pt x="172" y="24"/>
                  </a:lnTo>
                  <a:lnTo>
                    <a:pt x="174" y="20"/>
                  </a:lnTo>
                  <a:lnTo>
                    <a:pt x="176" y="6"/>
                  </a:lnTo>
                  <a:lnTo>
                    <a:pt x="176" y="0"/>
                  </a:lnTo>
                  <a:lnTo>
                    <a:pt x="0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6" name="Freeform 10"/>
            <p:cNvSpPr>
              <a:spLocks noEditPoints="1"/>
            </p:cNvSpPr>
            <p:nvPr/>
          </p:nvSpPr>
          <p:spPr bwMode="auto">
            <a:xfrm>
              <a:off x="4905375" y="3570288"/>
              <a:ext cx="263525" cy="196850"/>
            </a:xfrm>
            <a:custGeom>
              <a:avLst/>
              <a:gdLst>
                <a:gd name="T0" fmla="*/ 0 w 166"/>
                <a:gd name="T1" fmla="*/ 124 h 124"/>
                <a:gd name="T2" fmla="*/ 96 w 166"/>
                <a:gd name="T3" fmla="*/ 124 h 124"/>
                <a:gd name="T4" fmla="*/ 96 w 166"/>
                <a:gd name="T5" fmla="*/ 124 h 124"/>
                <a:gd name="T6" fmla="*/ 116 w 166"/>
                <a:gd name="T7" fmla="*/ 122 h 124"/>
                <a:gd name="T8" fmla="*/ 132 w 166"/>
                <a:gd name="T9" fmla="*/ 116 h 124"/>
                <a:gd name="T10" fmla="*/ 144 w 166"/>
                <a:gd name="T11" fmla="*/ 110 h 124"/>
                <a:gd name="T12" fmla="*/ 154 w 166"/>
                <a:gd name="T13" fmla="*/ 100 h 124"/>
                <a:gd name="T14" fmla="*/ 160 w 166"/>
                <a:gd name="T15" fmla="*/ 90 h 124"/>
                <a:gd name="T16" fmla="*/ 164 w 166"/>
                <a:gd name="T17" fmla="*/ 80 h 124"/>
                <a:gd name="T18" fmla="*/ 166 w 166"/>
                <a:gd name="T19" fmla="*/ 72 h 124"/>
                <a:gd name="T20" fmla="*/ 166 w 166"/>
                <a:gd name="T21" fmla="*/ 64 h 124"/>
                <a:gd name="T22" fmla="*/ 166 w 166"/>
                <a:gd name="T23" fmla="*/ 0 h 124"/>
                <a:gd name="T24" fmla="*/ 0 w 166"/>
                <a:gd name="T25" fmla="*/ 0 h 124"/>
                <a:gd name="T26" fmla="*/ 0 w 166"/>
                <a:gd name="T27" fmla="*/ 124 h 124"/>
                <a:gd name="T28" fmla="*/ 40 w 166"/>
                <a:gd name="T29" fmla="*/ 40 h 124"/>
                <a:gd name="T30" fmla="*/ 126 w 166"/>
                <a:gd name="T31" fmla="*/ 40 h 124"/>
                <a:gd name="T32" fmla="*/ 126 w 166"/>
                <a:gd name="T33" fmla="*/ 64 h 124"/>
                <a:gd name="T34" fmla="*/ 126 w 166"/>
                <a:gd name="T35" fmla="*/ 64 h 124"/>
                <a:gd name="T36" fmla="*/ 126 w 166"/>
                <a:gd name="T37" fmla="*/ 68 h 124"/>
                <a:gd name="T38" fmla="*/ 122 w 166"/>
                <a:gd name="T39" fmla="*/ 74 h 124"/>
                <a:gd name="T40" fmla="*/ 120 w 166"/>
                <a:gd name="T41" fmla="*/ 78 h 124"/>
                <a:gd name="T42" fmla="*/ 114 w 166"/>
                <a:gd name="T43" fmla="*/ 80 h 124"/>
                <a:gd name="T44" fmla="*/ 106 w 166"/>
                <a:gd name="T45" fmla="*/ 82 h 124"/>
                <a:gd name="T46" fmla="*/ 96 w 166"/>
                <a:gd name="T47" fmla="*/ 84 h 124"/>
                <a:gd name="T48" fmla="*/ 40 w 166"/>
                <a:gd name="T49" fmla="*/ 84 h 124"/>
                <a:gd name="T50" fmla="*/ 40 w 166"/>
                <a:gd name="T51" fmla="*/ 4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124">
                  <a:moveTo>
                    <a:pt x="0" y="124"/>
                  </a:moveTo>
                  <a:lnTo>
                    <a:pt x="96" y="124"/>
                  </a:lnTo>
                  <a:lnTo>
                    <a:pt x="96" y="124"/>
                  </a:lnTo>
                  <a:lnTo>
                    <a:pt x="116" y="122"/>
                  </a:lnTo>
                  <a:lnTo>
                    <a:pt x="132" y="116"/>
                  </a:lnTo>
                  <a:lnTo>
                    <a:pt x="144" y="110"/>
                  </a:lnTo>
                  <a:lnTo>
                    <a:pt x="154" y="100"/>
                  </a:lnTo>
                  <a:lnTo>
                    <a:pt x="160" y="90"/>
                  </a:lnTo>
                  <a:lnTo>
                    <a:pt x="164" y="80"/>
                  </a:lnTo>
                  <a:lnTo>
                    <a:pt x="166" y="72"/>
                  </a:lnTo>
                  <a:lnTo>
                    <a:pt x="166" y="64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124"/>
                  </a:lnTo>
                  <a:close/>
                  <a:moveTo>
                    <a:pt x="40" y="40"/>
                  </a:moveTo>
                  <a:lnTo>
                    <a:pt x="126" y="40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8"/>
                  </a:lnTo>
                  <a:lnTo>
                    <a:pt x="122" y="74"/>
                  </a:lnTo>
                  <a:lnTo>
                    <a:pt x="120" y="78"/>
                  </a:lnTo>
                  <a:lnTo>
                    <a:pt x="114" y="80"/>
                  </a:lnTo>
                  <a:lnTo>
                    <a:pt x="106" y="82"/>
                  </a:lnTo>
                  <a:lnTo>
                    <a:pt x="96" y="84"/>
                  </a:lnTo>
                  <a:lnTo>
                    <a:pt x="40" y="84"/>
                  </a:ln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7" name="Freeform 11"/>
            <p:cNvSpPr>
              <a:spLocks noEditPoints="1"/>
            </p:cNvSpPr>
            <p:nvPr/>
          </p:nvSpPr>
          <p:spPr bwMode="auto">
            <a:xfrm>
              <a:off x="3575050" y="2439988"/>
              <a:ext cx="1793875" cy="2035175"/>
            </a:xfrm>
            <a:custGeom>
              <a:avLst/>
              <a:gdLst>
                <a:gd name="T0" fmla="*/ 64 w 1130"/>
                <a:gd name="T1" fmla="*/ 1068 h 1282"/>
                <a:gd name="T2" fmla="*/ 66 w 1130"/>
                <a:gd name="T3" fmla="*/ 1098 h 1282"/>
                <a:gd name="T4" fmla="*/ 64 w 1130"/>
                <a:gd name="T5" fmla="*/ 1128 h 1282"/>
                <a:gd name="T6" fmla="*/ 66 w 1130"/>
                <a:gd name="T7" fmla="*/ 1158 h 1282"/>
                <a:gd name="T8" fmla="*/ 64 w 1130"/>
                <a:gd name="T9" fmla="*/ 1184 h 1282"/>
                <a:gd name="T10" fmla="*/ 68 w 1130"/>
                <a:gd name="T11" fmla="*/ 1208 h 1282"/>
                <a:gd name="T12" fmla="*/ 80 w 1130"/>
                <a:gd name="T13" fmla="*/ 1240 h 1282"/>
                <a:gd name="T14" fmla="*/ 98 w 1130"/>
                <a:gd name="T15" fmla="*/ 1260 h 1282"/>
                <a:gd name="T16" fmla="*/ 120 w 1130"/>
                <a:gd name="T17" fmla="*/ 1274 h 1282"/>
                <a:gd name="T18" fmla="*/ 146 w 1130"/>
                <a:gd name="T19" fmla="*/ 1282 h 1282"/>
                <a:gd name="T20" fmla="*/ 172 w 1130"/>
                <a:gd name="T21" fmla="*/ 1282 h 1282"/>
                <a:gd name="T22" fmla="*/ 198 w 1130"/>
                <a:gd name="T23" fmla="*/ 1274 h 1282"/>
                <a:gd name="T24" fmla="*/ 220 w 1130"/>
                <a:gd name="T25" fmla="*/ 1260 h 1282"/>
                <a:gd name="T26" fmla="*/ 238 w 1130"/>
                <a:gd name="T27" fmla="*/ 1240 h 1282"/>
                <a:gd name="T28" fmla="*/ 250 w 1130"/>
                <a:gd name="T29" fmla="*/ 1216 h 1282"/>
                <a:gd name="T30" fmla="*/ 256 w 1130"/>
                <a:gd name="T31" fmla="*/ 1192 h 1282"/>
                <a:gd name="T32" fmla="*/ 254 w 1130"/>
                <a:gd name="T33" fmla="*/ 1186 h 1282"/>
                <a:gd name="T34" fmla="*/ 254 w 1130"/>
                <a:gd name="T35" fmla="*/ 1160 h 1282"/>
                <a:gd name="T36" fmla="*/ 256 w 1130"/>
                <a:gd name="T37" fmla="*/ 1130 h 1282"/>
                <a:gd name="T38" fmla="*/ 254 w 1130"/>
                <a:gd name="T39" fmla="*/ 1120 h 1282"/>
                <a:gd name="T40" fmla="*/ 256 w 1130"/>
                <a:gd name="T41" fmla="*/ 1090 h 1282"/>
                <a:gd name="T42" fmla="*/ 256 w 1130"/>
                <a:gd name="T43" fmla="*/ 1066 h 1282"/>
                <a:gd name="T44" fmla="*/ 1110 w 1130"/>
                <a:gd name="T45" fmla="*/ 1066 h 1282"/>
                <a:gd name="T46" fmla="*/ 0 w 1130"/>
                <a:gd name="T47" fmla="*/ 0 h 1282"/>
                <a:gd name="T48" fmla="*/ 210 w 1130"/>
                <a:gd name="T49" fmla="*/ 1160 h 1282"/>
                <a:gd name="T50" fmla="*/ 208 w 1130"/>
                <a:gd name="T51" fmla="*/ 1188 h 1282"/>
                <a:gd name="T52" fmla="*/ 204 w 1130"/>
                <a:gd name="T53" fmla="*/ 1208 h 1282"/>
                <a:gd name="T54" fmla="*/ 190 w 1130"/>
                <a:gd name="T55" fmla="*/ 1224 h 1282"/>
                <a:gd name="T56" fmla="*/ 172 w 1130"/>
                <a:gd name="T57" fmla="*/ 1234 h 1282"/>
                <a:gd name="T58" fmla="*/ 152 w 1130"/>
                <a:gd name="T59" fmla="*/ 1234 h 1282"/>
                <a:gd name="T60" fmla="*/ 140 w 1130"/>
                <a:gd name="T61" fmla="*/ 1230 h 1282"/>
                <a:gd name="T62" fmla="*/ 124 w 1130"/>
                <a:gd name="T63" fmla="*/ 1220 h 1282"/>
                <a:gd name="T64" fmla="*/ 114 w 1130"/>
                <a:gd name="T65" fmla="*/ 1202 h 1282"/>
                <a:gd name="T66" fmla="*/ 110 w 1130"/>
                <a:gd name="T67" fmla="*/ 1178 h 1282"/>
                <a:gd name="T68" fmla="*/ 112 w 1130"/>
                <a:gd name="T69" fmla="*/ 1148 h 1282"/>
                <a:gd name="T70" fmla="*/ 112 w 1130"/>
                <a:gd name="T71" fmla="*/ 1128 h 1282"/>
                <a:gd name="T72" fmla="*/ 112 w 1130"/>
                <a:gd name="T73" fmla="*/ 1108 h 1282"/>
                <a:gd name="T74" fmla="*/ 110 w 1130"/>
                <a:gd name="T75" fmla="*/ 1078 h 1282"/>
                <a:gd name="T76" fmla="*/ 208 w 1130"/>
                <a:gd name="T77" fmla="*/ 1070 h 1282"/>
                <a:gd name="T78" fmla="*/ 210 w 1130"/>
                <a:gd name="T79" fmla="*/ 1100 h 1282"/>
                <a:gd name="T80" fmla="*/ 208 w 1130"/>
                <a:gd name="T81" fmla="*/ 1126 h 1282"/>
                <a:gd name="T82" fmla="*/ 210 w 1130"/>
                <a:gd name="T83" fmla="*/ 1140 h 1282"/>
                <a:gd name="T84" fmla="*/ 336 w 1130"/>
                <a:gd name="T85" fmla="*/ 122 h 1282"/>
                <a:gd name="T86" fmla="*/ 324 w 1130"/>
                <a:gd name="T87" fmla="*/ 898 h 1282"/>
                <a:gd name="T88" fmla="*/ 270 w 1130"/>
                <a:gd name="T89" fmla="*/ 940 h 1282"/>
                <a:gd name="T90" fmla="*/ 1090 w 1130"/>
                <a:gd name="T91" fmla="*/ 888 h 1282"/>
                <a:gd name="T92" fmla="*/ 1062 w 1130"/>
                <a:gd name="T93" fmla="*/ 972 h 1282"/>
                <a:gd name="T94" fmla="*/ 968 w 1130"/>
                <a:gd name="T95" fmla="*/ 1026 h 1282"/>
                <a:gd name="T96" fmla="*/ 256 w 1130"/>
                <a:gd name="T97" fmla="*/ 1010 h 1282"/>
                <a:gd name="T98" fmla="*/ 254 w 1130"/>
                <a:gd name="T99" fmla="*/ 984 h 1282"/>
                <a:gd name="T100" fmla="*/ 326 w 1130"/>
                <a:gd name="T101" fmla="*/ 958 h 1282"/>
                <a:gd name="T102" fmla="*/ 376 w 1130"/>
                <a:gd name="T103" fmla="*/ 866 h 1282"/>
                <a:gd name="T104" fmla="*/ 208 w 1130"/>
                <a:gd name="T105" fmla="*/ 984 h 1282"/>
                <a:gd name="T106" fmla="*/ 208 w 1130"/>
                <a:gd name="T107" fmla="*/ 1010 h 1282"/>
                <a:gd name="T108" fmla="*/ 40 w 1130"/>
                <a:gd name="T109" fmla="*/ 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0" h="1282">
                  <a:moveTo>
                    <a:pt x="0" y="0"/>
                  </a:moveTo>
                  <a:lnTo>
                    <a:pt x="0" y="1066"/>
                  </a:lnTo>
                  <a:lnTo>
                    <a:pt x="64" y="1066"/>
                  </a:lnTo>
                  <a:lnTo>
                    <a:pt x="64" y="1066"/>
                  </a:lnTo>
                  <a:lnTo>
                    <a:pt x="64" y="1068"/>
                  </a:lnTo>
                  <a:lnTo>
                    <a:pt x="64" y="1068"/>
                  </a:lnTo>
                  <a:lnTo>
                    <a:pt x="66" y="1078"/>
                  </a:lnTo>
                  <a:lnTo>
                    <a:pt x="66" y="1078"/>
                  </a:lnTo>
                  <a:lnTo>
                    <a:pt x="64" y="1088"/>
                  </a:lnTo>
                  <a:lnTo>
                    <a:pt x="64" y="1088"/>
                  </a:lnTo>
                  <a:lnTo>
                    <a:pt x="66" y="1098"/>
                  </a:lnTo>
                  <a:lnTo>
                    <a:pt x="66" y="1098"/>
                  </a:lnTo>
                  <a:lnTo>
                    <a:pt x="64" y="1108"/>
                  </a:lnTo>
                  <a:lnTo>
                    <a:pt x="64" y="1108"/>
                  </a:lnTo>
                  <a:lnTo>
                    <a:pt x="66" y="1118"/>
                  </a:lnTo>
                  <a:lnTo>
                    <a:pt x="66" y="1118"/>
                  </a:lnTo>
                  <a:lnTo>
                    <a:pt x="64" y="1126"/>
                  </a:lnTo>
                  <a:lnTo>
                    <a:pt x="64" y="1128"/>
                  </a:lnTo>
                  <a:lnTo>
                    <a:pt x="64" y="1128"/>
                  </a:lnTo>
                  <a:lnTo>
                    <a:pt x="66" y="1138"/>
                  </a:lnTo>
                  <a:lnTo>
                    <a:pt x="66" y="1138"/>
                  </a:lnTo>
                  <a:lnTo>
                    <a:pt x="64" y="1148"/>
                  </a:lnTo>
                  <a:lnTo>
                    <a:pt x="64" y="1148"/>
                  </a:lnTo>
                  <a:lnTo>
                    <a:pt x="66" y="1158"/>
                  </a:lnTo>
                  <a:lnTo>
                    <a:pt x="66" y="1158"/>
                  </a:lnTo>
                  <a:lnTo>
                    <a:pt x="64" y="1168"/>
                  </a:lnTo>
                  <a:lnTo>
                    <a:pt x="64" y="1168"/>
                  </a:lnTo>
                  <a:lnTo>
                    <a:pt x="66" y="1178"/>
                  </a:lnTo>
                  <a:lnTo>
                    <a:pt x="66" y="1178"/>
                  </a:lnTo>
                  <a:lnTo>
                    <a:pt x="64" y="1184"/>
                  </a:lnTo>
                  <a:lnTo>
                    <a:pt x="64" y="1190"/>
                  </a:lnTo>
                  <a:lnTo>
                    <a:pt x="64" y="1190"/>
                  </a:lnTo>
                  <a:lnTo>
                    <a:pt x="66" y="1196"/>
                  </a:lnTo>
                  <a:lnTo>
                    <a:pt x="68" y="1202"/>
                  </a:lnTo>
                  <a:lnTo>
                    <a:pt x="68" y="1202"/>
                  </a:lnTo>
                  <a:lnTo>
                    <a:pt x="68" y="1208"/>
                  </a:lnTo>
                  <a:lnTo>
                    <a:pt x="68" y="1216"/>
                  </a:lnTo>
                  <a:lnTo>
                    <a:pt x="76" y="1242"/>
                  </a:lnTo>
                  <a:lnTo>
                    <a:pt x="76" y="1230"/>
                  </a:lnTo>
                  <a:lnTo>
                    <a:pt x="76" y="1230"/>
                  </a:lnTo>
                  <a:lnTo>
                    <a:pt x="80" y="1240"/>
                  </a:lnTo>
                  <a:lnTo>
                    <a:pt x="80" y="1240"/>
                  </a:lnTo>
                  <a:lnTo>
                    <a:pt x="84" y="1244"/>
                  </a:lnTo>
                  <a:lnTo>
                    <a:pt x="90" y="1248"/>
                  </a:lnTo>
                  <a:lnTo>
                    <a:pt x="90" y="1248"/>
                  </a:lnTo>
                  <a:lnTo>
                    <a:pt x="94" y="1254"/>
                  </a:lnTo>
                  <a:lnTo>
                    <a:pt x="98" y="1260"/>
                  </a:lnTo>
                  <a:lnTo>
                    <a:pt x="98" y="1260"/>
                  </a:lnTo>
                  <a:lnTo>
                    <a:pt x="104" y="1264"/>
                  </a:lnTo>
                  <a:lnTo>
                    <a:pt x="110" y="1264"/>
                  </a:lnTo>
                  <a:lnTo>
                    <a:pt x="110" y="1264"/>
                  </a:lnTo>
                  <a:lnTo>
                    <a:pt x="114" y="1270"/>
                  </a:lnTo>
                  <a:lnTo>
                    <a:pt x="120" y="1274"/>
                  </a:lnTo>
                  <a:lnTo>
                    <a:pt x="120" y="1274"/>
                  </a:lnTo>
                  <a:lnTo>
                    <a:pt x="126" y="1276"/>
                  </a:lnTo>
                  <a:lnTo>
                    <a:pt x="134" y="1276"/>
                  </a:lnTo>
                  <a:lnTo>
                    <a:pt x="134" y="1276"/>
                  </a:lnTo>
                  <a:lnTo>
                    <a:pt x="140" y="1280"/>
                  </a:lnTo>
                  <a:lnTo>
                    <a:pt x="146" y="1282"/>
                  </a:lnTo>
                  <a:lnTo>
                    <a:pt x="146" y="1282"/>
                  </a:lnTo>
                  <a:lnTo>
                    <a:pt x="152" y="1282"/>
                  </a:lnTo>
                  <a:lnTo>
                    <a:pt x="160" y="1280"/>
                  </a:lnTo>
                  <a:lnTo>
                    <a:pt x="160" y="1280"/>
                  </a:lnTo>
                  <a:lnTo>
                    <a:pt x="170" y="1282"/>
                  </a:lnTo>
                  <a:lnTo>
                    <a:pt x="170" y="1282"/>
                  </a:lnTo>
                  <a:lnTo>
                    <a:pt x="172" y="1282"/>
                  </a:lnTo>
                  <a:lnTo>
                    <a:pt x="172" y="1282"/>
                  </a:lnTo>
                  <a:lnTo>
                    <a:pt x="178" y="1280"/>
                  </a:lnTo>
                  <a:lnTo>
                    <a:pt x="184" y="1276"/>
                  </a:lnTo>
                  <a:lnTo>
                    <a:pt x="184" y="1276"/>
                  </a:lnTo>
                  <a:lnTo>
                    <a:pt x="192" y="1276"/>
                  </a:lnTo>
                  <a:lnTo>
                    <a:pt x="198" y="1274"/>
                  </a:lnTo>
                  <a:lnTo>
                    <a:pt x="198" y="1274"/>
                  </a:lnTo>
                  <a:lnTo>
                    <a:pt x="204" y="1270"/>
                  </a:lnTo>
                  <a:lnTo>
                    <a:pt x="208" y="1266"/>
                  </a:lnTo>
                  <a:lnTo>
                    <a:pt x="208" y="1266"/>
                  </a:lnTo>
                  <a:lnTo>
                    <a:pt x="214" y="1264"/>
                  </a:lnTo>
                  <a:lnTo>
                    <a:pt x="220" y="1260"/>
                  </a:lnTo>
                  <a:lnTo>
                    <a:pt x="220" y="1260"/>
                  </a:lnTo>
                  <a:lnTo>
                    <a:pt x="226" y="1256"/>
                  </a:lnTo>
                  <a:lnTo>
                    <a:pt x="228" y="1250"/>
                  </a:lnTo>
                  <a:lnTo>
                    <a:pt x="228" y="1250"/>
                  </a:lnTo>
                  <a:lnTo>
                    <a:pt x="234" y="1246"/>
                  </a:lnTo>
                  <a:lnTo>
                    <a:pt x="238" y="1240"/>
                  </a:lnTo>
                  <a:lnTo>
                    <a:pt x="238" y="1240"/>
                  </a:lnTo>
                  <a:lnTo>
                    <a:pt x="242" y="1234"/>
                  </a:lnTo>
                  <a:lnTo>
                    <a:pt x="242" y="1228"/>
                  </a:lnTo>
                  <a:lnTo>
                    <a:pt x="242" y="1228"/>
                  </a:lnTo>
                  <a:lnTo>
                    <a:pt x="248" y="1224"/>
                  </a:lnTo>
                  <a:lnTo>
                    <a:pt x="250" y="1216"/>
                  </a:lnTo>
                  <a:lnTo>
                    <a:pt x="250" y="1216"/>
                  </a:lnTo>
                  <a:lnTo>
                    <a:pt x="252" y="1210"/>
                  </a:lnTo>
                  <a:lnTo>
                    <a:pt x="250" y="1204"/>
                  </a:lnTo>
                  <a:lnTo>
                    <a:pt x="250" y="1204"/>
                  </a:lnTo>
                  <a:lnTo>
                    <a:pt x="254" y="1198"/>
                  </a:lnTo>
                  <a:lnTo>
                    <a:pt x="256" y="1192"/>
                  </a:lnTo>
                  <a:lnTo>
                    <a:pt x="256" y="1192"/>
                  </a:lnTo>
                  <a:lnTo>
                    <a:pt x="256" y="1190"/>
                  </a:lnTo>
                  <a:lnTo>
                    <a:pt x="256" y="1190"/>
                  </a:lnTo>
                  <a:lnTo>
                    <a:pt x="256" y="1190"/>
                  </a:lnTo>
                  <a:lnTo>
                    <a:pt x="256" y="1190"/>
                  </a:lnTo>
                  <a:lnTo>
                    <a:pt x="254" y="1186"/>
                  </a:lnTo>
                  <a:lnTo>
                    <a:pt x="254" y="1180"/>
                  </a:lnTo>
                  <a:lnTo>
                    <a:pt x="254" y="1180"/>
                  </a:lnTo>
                  <a:lnTo>
                    <a:pt x="256" y="1170"/>
                  </a:lnTo>
                  <a:lnTo>
                    <a:pt x="256" y="1170"/>
                  </a:lnTo>
                  <a:lnTo>
                    <a:pt x="254" y="1160"/>
                  </a:lnTo>
                  <a:lnTo>
                    <a:pt x="254" y="1160"/>
                  </a:lnTo>
                  <a:lnTo>
                    <a:pt x="256" y="1150"/>
                  </a:lnTo>
                  <a:lnTo>
                    <a:pt x="256" y="1150"/>
                  </a:lnTo>
                  <a:lnTo>
                    <a:pt x="254" y="1140"/>
                  </a:lnTo>
                  <a:lnTo>
                    <a:pt x="254" y="1140"/>
                  </a:lnTo>
                  <a:lnTo>
                    <a:pt x="256" y="1130"/>
                  </a:lnTo>
                  <a:lnTo>
                    <a:pt x="256" y="1130"/>
                  </a:lnTo>
                  <a:lnTo>
                    <a:pt x="256" y="1128"/>
                  </a:lnTo>
                  <a:lnTo>
                    <a:pt x="256" y="1128"/>
                  </a:lnTo>
                  <a:lnTo>
                    <a:pt x="256" y="1128"/>
                  </a:lnTo>
                  <a:lnTo>
                    <a:pt x="254" y="1126"/>
                  </a:lnTo>
                  <a:lnTo>
                    <a:pt x="254" y="1126"/>
                  </a:lnTo>
                  <a:lnTo>
                    <a:pt x="254" y="1120"/>
                  </a:lnTo>
                  <a:lnTo>
                    <a:pt x="254" y="1120"/>
                  </a:lnTo>
                  <a:lnTo>
                    <a:pt x="256" y="1110"/>
                  </a:lnTo>
                  <a:lnTo>
                    <a:pt x="256" y="1110"/>
                  </a:lnTo>
                  <a:lnTo>
                    <a:pt x="254" y="1100"/>
                  </a:lnTo>
                  <a:lnTo>
                    <a:pt x="254" y="1100"/>
                  </a:lnTo>
                  <a:lnTo>
                    <a:pt x="256" y="1090"/>
                  </a:lnTo>
                  <a:lnTo>
                    <a:pt x="256" y="1090"/>
                  </a:lnTo>
                  <a:lnTo>
                    <a:pt x="254" y="1080"/>
                  </a:lnTo>
                  <a:lnTo>
                    <a:pt x="254" y="1080"/>
                  </a:lnTo>
                  <a:lnTo>
                    <a:pt x="256" y="1070"/>
                  </a:lnTo>
                  <a:lnTo>
                    <a:pt x="256" y="1070"/>
                  </a:lnTo>
                  <a:lnTo>
                    <a:pt x="256" y="1066"/>
                  </a:lnTo>
                  <a:lnTo>
                    <a:pt x="830" y="1066"/>
                  </a:lnTo>
                  <a:lnTo>
                    <a:pt x="830" y="1066"/>
                  </a:lnTo>
                  <a:lnTo>
                    <a:pt x="830" y="1066"/>
                  </a:lnTo>
                  <a:lnTo>
                    <a:pt x="854" y="1066"/>
                  </a:lnTo>
                  <a:lnTo>
                    <a:pt x="1110" y="1066"/>
                  </a:lnTo>
                  <a:lnTo>
                    <a:pt x="1110" y="1066"/>
                  </a:lnTo>
                  <a:lnTo>
                    <a:pt x="1118" y="1064"/>
                  </a:lnTo>
                  <a:lnTo>
                    <a:pt x="1124" y="1060"/>
                  </a:lnTo>
                  <a:lnTo>
                    <a:pt x="1128" y="1054"/>
                  </a:lnTo>
                  <a:lnTo>
                    <a:pt x="1130" y="1046"/>
                  </a:lnTo>
                  <a:lnTo>
                    <a:pt x="1130" y="0"/>
                  </a:lnTo>
                  <a:lnTo>
                    <a:pt x="0" y="0"/>
                  </a:lnTo>
                  <a:close/>
                  <a:moveTo>
                    <a:pt x="210" y="1140"/>
                  </a:moveTo>
                  <a:lnTo>
                    <a:pt x="210" y="1140"/>
                  </a:lnTo>
                  <a:lnTo>
                    <a:pt x="208" y="1150"/>
                  </a:lnTo>
                  <a:lnTo>
                    <a:pt x="208" y="1150"/>
                  </a:lnTo>
                  <a:lnTo>
                    <a:pt x="210" y="1160"/>
                  </a:lnTo>
                  <a:lnTo>
                    <a:pt x="210" y="1160"/>
                  </a:lnTo>
                  <a:lnTo>
                    <a:pt x="208" y="1170"/>
                  </a:lnTo>
                  <a:lnTo>
                    <a:pt x="208" y="1170"/>
                  </a:lnTo>
                  <a:lnTo>
                    <a:pt x="210" y="1180"/>
                  </a:lnTo>
                  <a:lnTo>
                    <a:pt x="210" y="1180"/>
                  </a:lnTo>
                  <a:lnTo>
                    <a:pt x="208" y="1188"/>
                  </a:lnTo>
                  <a:lnTo>
                    <a:pt x="208" y="1188"/>
                  </a:lnTo>
                  <a:lnTo>
                    <a:pt x="208" y="1196"/>
                  </a:lnTo>
                  <a:lnTo>
                    <a:pt x="208" y="1196"/>
                  </a:lnTo>
                  <a:lnTo>
                    <a:pt x="204" y="1202"/>
                  </a:lnTo>
                  <a:lnTo>
                    <a:pt x="204" y="1202"/>
                  </a:lnTo>
                  <a:lnTo>
                    <a:pt x="204" y="1208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8" y="1214"/>
                  </a:lnTo>
                  <a:lnTo>
                    <a:pt x="196" y="1220"/>
                  </a:lnTo>
                  <a:lnTo>
                    <a:pt x="196" y="1220"/>
                  </a:lnTo>
                  <a:lnTo>
                    <a:pt x="190" y="1224"/>
                  </a:lnTo>
                  <a:lnTo>
                    <a:pt x="190" y="1224"/>
                  </a:lnTo>
                  <a:lnTo>
                    <a:pt x="186" y="1228"/>
                  </a:lnTo>
                  <a:lnTo>
                    <a:pt x="186" y="1228"/>
                  </a:lnTo>
                  <a:lnTo>
                    <a:pt x="178" y="1230"/>
                  </a:lnTo>
                  <a:lnTo>
                    <a:pt x="178" y="1230"/>
                  </a:lnTo>
                  <a:lnTo>
                    <a:pt x="172" y="1234"/>
                  </a:lnTo>
                  <a:lnTo>
                    <a:pt x="172" y="1234"/>
                  </a:lnTo>
                  <a:lnTo>
                    <a:pt x="166" y="1234"/>
                  </a:lnTo>
                  <a:lnTo>
                    <a:pt x="166" y="1234"/>
                  </a:lnTo>
                  <a:lnTo>
                    <a:pt x="160" y="1236"/>
                  </a:lnTo>
                  <a:lnTo>
                    <a:pt x="160" y="1236"/>
                  </a:lnTo>
                  <a:lnTo>
                    <a:pt x="152" y="1234"/>
                  </a:lnTo>
                  <a:lnTo>
                    <a:pt x="152" y="1234"/>
                  </a:lnTo>
                  <a:lnTo>
                    <a:pt x="150" y="1234"/>
                  </a:lnTo>
                  <a:lnTo>
                    <a:pt x="150" y="1234"/>
                  </a:lnTo>
                  <a:lnTo>
                    <a:pt x="146" y="1234"/>
                  </a:lnTo>
                  <a:lnTo>
                    <a:pt x="146" y="1234"/>
                  </a:lnTo>
                  <a:lnTo>
                    <a:pt x="140" y="1230"/>
                  </a:lnTo>
                  <a:lnTo>
                    <a:pt x="140" y="1230"/>
                  </a:lnTo>
                  <a:lnTo>
                    <a:pt x="134" y="1228"/>
                  </a:lnTo>
                  <a:lnTo>
                    <a:pt x="134" y="1228"/>
                  </a:lnTo>
                  <a:lnTo>
                    <a:pt x="130" y="1224"/>
                  </a:lnTo>
                  <a:lnTo>
                    <a:pt x="130" y="1224"/>
                  </a:lnTo>
                  <a:lnTo>
                    <a:pt x="124" y="1220"/>
                  </a:lnTo>
                  <a:lnTo>
                    <a:pt x="124" y="1220"/>
                  </a:lnTo>
                  <a:lnTo>
                    <a:pt x="120" y="1214"/>
                  </a:lnTo>
                  <a:lnTo>
                    <a:pt x="120" y="1214"/>
                  </a:lnTo>
                  <a:lnTo>
                    <a:pt x="116" y="1208"/>
                  </a:lnTo>
                  <a:lnTo>
                    <a:pt x="116" y="1208"/>
                  </a:lnTo>
                  <a:lnTo>
                    <a:pt x="114" y="1202"/>
                  </a:lnTo>
                  <a:lnTo>
                    <a:pt x="114" y="1202"/>
                  </a:lnTo>
                  <a:lnTo>
                    <a:pt x="112" y="1194"/>
                  </a:lnTo>
                  <a:lnTo>
                    <a:pt x="112" y="1194"/>
                  </a:lnTo>
                  <a:lnTo>
                    <a:pt x="112" y="1188"/>
                  </a:lnTo>
                  <a:lnTo>
                    <a:pt x="112" y="1188"/>
                  </a:lnTo>
                  <a:lnTo>
                    <a:pt x="110" y="1178"/>
                  </a:lnTo>
                  <a:lnTo>
                    <a:pt x="110" y="1178"/>
                  </a:lnTo>
                  <a:lnTo>
                    <a:pt x="112" y="1168"/>
                  </a:lnTo>
                  <a:lnTo>
                    <a:pt x="112" y="1168"/>
                  </a:lnTo>
                  <a:lnTo>
                    <a:pt x="110" y="1158"/>
                  </a:lnTo>
                  <a:lnTo>
                    <a:pt x="110" y="1158"/>
                  </a:lnTo>
                  <a:lnTo>
                    <a:pt x="112" y="1148"/>
                  </a:lnTo>
                  <a:lnTo>
                    <a:pt x="112" y="1148"/>
                  </a:lnTo>
                  <a:lnTo>
                    <a:pt x="110" y="1138"/>
                  </a:lnTo>
                  <a:lnTo>
                    <a:pt x="110" y="1138"/>
                  </a:lnTo>
                  <a:lnTo>
                    <a:pt x="112" y="1128"/>
                  </a:lnTo>
                  <a:lnTo>
                    <a:pt x="112" y="1128"/>
                  </a:lnTo>
                  <a:lnTo>
                    <a:pt x="112" y="1128"/>
                  </a:lnTo>
                  <a:lnTo>
                    <a:pt x="112" y="1128"/>
                  </a:lnTo>
                  <a:lnTo>
                    <a:pt x="112" y="1126"/>
                  </a:lnTo>
                  <a:lnTo>
                    <a:pt x="112" y="1126"/>
                  </a:lnTo>
                  <a:lnTo>
                    <a:pt x="110" y="1118"/>
                  </a:lnTo>
                  <a:lnTo>
                    <a:pt x="110" y="1118"/>
                  </a:lnTo>
                  <a:lnTo>
                    <a:pt x="112" y="1108"/>
                  </a:lnTo>
                  <a:lnTo>
                    <a:pt x="112" y="1108"/>
                  </a:lnTo>
                  <a:lnTo>
                    <a:pt x="110" y="1098"/>
                  </a:lnTo>
                  <a:lnTo>
                    <a:pt x="110" y="1098"/>
                  </a:lnTo>
                  <a:lnTo>
                    <a:pt x="112" y="1088"/>
                  </a:lnTo>
                  <a:lnTo>
                    <a:pt x="112" y="1088"/>
                  </a:lnTo>
                  <a:lnTo>
                    <a:pt x="110" y="1078"/>
                  </a:lnTo>
                  <a:lnTo>
                    <a:pt x="110" y="1078"/>
                  </a:lnTo>
                  <a:lnTo>
                    <a:pt x="112" y="1068"/>
                  </a:lnTo>
                  <a:lnTo>
                    <a:pt x="112" y="1068"/>
                  </a:lnTo>
                  <a:lnTo>
                    <a:pt x="112" y="1066"/>
                  </a:lnTo>
                  <a:lnTo>
                    <a:pt x="208" y="1066"/>
                  </a:lnTo>
                  <a:lnTo>
                    <a:pt x="208" y="1066"/>
                  </a:lnTo>
                  <a:lnTo>
                    <a:pt x="208" y="1070"/>
                  </a:lnTo>
                  <a:lnTo>
                    <a:pt x="208" y="1070"/>
                  </a:lnTo>
                  <a:lnTo>
                    <a:pt x="210" y="1080"/>
                  </a:lnTo>
                  <a:lnTo>
                    <a:pt x="210" y="1080"/>
                  </a:lnTo>
                  <a:lnTo>
                    <a:pt x="208" y="1090"/>
                  </a:lnTo>
                  <a:lnTo>
                    <a:pt x="208" y="1090"/>
                  </a:lnTo>
                  <a:lnTo>
                    <a:pt x="210" y="1100"/>
                  </a:lnTo>
                  <a:lnTo>
                    <a:pt x="210" y="1100"/>
                  </a:lnTo>
                  <a:lnTo>
                    <a:pt x="208" y="1110"/>
                  </a:lnTo>
                  <a:lnTo>
                    <a:pt x="208" y="1110"/>
                  </a:lnTo>
                  <a:lnTo>
                    <a:pt x="210" y="1120"/>
                  </a:lnTo>
                  <a:lnTo>
                    <a:pt x="210" y="1120"/>
                  </a:lnTo>
                  <a:lnTo>
                    <a:pt x="208" y="1126"/>
                  </a:lnTo>
                  <a:lnTo>
                    <a:pt x="208" y="1128"/>
                  </a:lnTo>
                  <a:lnTo>
                    <a:pt x="208" y="1128"/>
                  </a:lnTo>
                  <a:lnTo>
                    <a:pt x="208" y="1128"/>
                  </a:lnTo>
                  <a:lnTo>
                    <a:pt x="208" y="1130"/>
                  </a:lnTo>
                  <a:lnTo>
                    <a:pt x="208" y="1130"/>
                  </a:lnTo>
                  <a:lnTo>
                    <a:pt x="210" y="1140"/>
                  </a:lnTo>
                  <a:lnTo>
                    <a:pt x="210" y="1140"/>
                  </a:lnTo>
                  <a:close/>
                  <a:moveTo>
                    <a:pt x="242" y="944"/>
                  </a:moveTo>
                  <a:lnTo>
                    <a:pt x="122" y="944"/>
                  </a:lnTo>
                  <a:lnTo>
                    <a:pt x="122" y="226"/>
                  </a:lnTo>
                  <a:lnTo>
                    <a:pt x="226" y="122"/>
                  </a:lnTo>
                  <a:lnTo>
                    <a:pt x="336" y="122"/>
                  </a:lnTo>
                  <a:lnTo>
                    <a:pt x="336" y="848"/>
                  </a:lnTo>
                  <a:lnTo>
                    <a:pt x="336" y="848"/>
                  </a:lnTo>
                  <a:lnTo>
                    <a:pt x="334" y="864"/>
                  </a:lnTo>
                  <a:lnTo>
                    <a:pt x="332" y="880"/>
                  </a:lnTo>
                  <a:lnTo>
                    <a:pt x="324" y="898"/>
                  </a:lnTo>
                  <a:lnTo>
                    <a:pt x="324" y="898"/>
                  </a:lnTo>
                  <a:lnTo>
                    <a:pt x="318" y="908"/>
                  </a:lnTo>
                  <a:lnTo>
                    <a:pt x="310" y="918"/>
                  </a:lnTo>
                  <a:lnTo>
                    <a:pt x="302" y="926"/>
                  </a:lnTo>
                  <a:lnTo>
                    <a:pt x="292" y="932"/>
                  </a:lnTo>
                  <a:lnTo>
                    <a:pt x="280" y="938"/>
                  </a:lnTo>
                  <a:lnTo>
                    <a:pt x="270" y="940"/>
                  </a:lnTo>
                  <a:lnTo>
                    <a:pt x="256" y="942"/>
                  </a:lnTo>
                  <a:lnTo>
                    <a:pt x="242" y="944"/>
                  </a:lnTo>
                  <a:lnTo>
                    <a:pt x="242" y="944"/>
                  </a:lnTo>
                  <a:close/>
                  <a:moveTo>
                    <a:pt x="1090" y="882"/>
                  </a:moveTo>
                  <a:lnTo>
                    <a:pt x="1090" y="882"/>
                  </a:lnTo>
                  <a:lnTo>
                    <a:pt x="1090" y="888"/>
                  </a:lnTo>
                  <a:lnTo>
                    <a:pt x="1088" y="906"/>
                  </a:lnTo>
                  <a:lnTo>
                    <a:pt x="1082" y="928"/>
                  </a:lnTo>
                  <a:lnTo>
                    <a:pt x="1078" y="942"/>
                  </a:lnTo>
                  <a:lnTo>
                    <a:pt x="1072" y="956"/>
                  </a:lnTo>
                  <a:lnTo>
                    <a:pt x="1072" y="956"/>
                  </a:lnTo>
                  <a:lnTo>
                    <a:pt x="1062" y="972"/>
                  </a:lnTo>
                  <a:lnTo>
                    <a:pt x="1050" y="986"/>
                  </a:lnTo>
                  <a:lnTo>
                    <a:pt x="1038" y="998"/>
                  </a:lnTo>
                  <a:lnTo>
                    <a:pt x="1022" y="1008"/>
                  </a:lnTo>
                  <a:lnTo>
                    <a:pt x="1006" y="1016"/>
                  </a:lnTo>
                  <a:lnTo>
                    <a:pt x="988" y="1022"/>
                  </a:lnTo>
                  <a:lnTo>
                    <a:pt x="968" y="1026"/>
                  </a:lnTo>
                  <a:lnTo>
                    <a:pt x="946" y="1026"/>
                  </a:lnTo>
                  <a:lnTo>
                    <a:pt x="256" y="1026"/>
                  </a:lnTo>
                  <a:lnTo>
                    <a:pt x="256" y="1026"/>
                  </a:lnTo>
                  <a:lnTo>
                    <a:pt x="254" y="1020"/>
                  </a:lnTo>
                  <a:lnTo>
                    <a:pt x="254" y="1020"/>
                  </a:lnTo>
                  <a:lnTo>
                    <a:pt x="256" y="1010"/>
                  </a:lnTo>
                  <a:lnTo>
                    <a:pt x="256" y="1010"/>
                  </a:lnTo>
                  <a:lnTo>
                    <a:pt x="254" y="1000"/>
                  </a:lnTo>
                  <a:lnTo>
                    <a:pt x="254" y="1000"/>
                  </a:lnTo>
                  <a:lnTo>
                    <a:pt x="256" y="990"/>
                  </a:lnTo>
                  <a:lnTo>
                    <a:pt x="256" y="990"/>
                  </a:lnTo>
                  <a:lnTo>
                    <a:pt x="254" y="984"/>
                  </a:lnTo>
                  <a:lnTo>
                    <a:pt x="254" y="984"/>
                  </a:lnTo>
                  <a:lnTo>
                    <a:pt x="272" y="980"/>
                  </a:lnTo>
                  <a:lnTo>
                    <a:pt x="288" y="978"/>
                  </a:lnTo>
                  <a:lnTo>
                    <a:pt x="302" y="972"/>
                  </a:lnTo>
                  <a:lnTo>
                    <a:pt x="314" y="966"/>
                  </a:lnTo>
                  <a:lnTo>
                    <a:pt x="326" y="958"/>
                  </a:lnTo>
                  <a:lnTo>
                    <a:pt x="336" y="950"/>
                  </a:lnTo>
                  <a:lnTo>
                    <a:pt x="344" y="940"/>
                  </a:lnTo>
                  <a:lnTo>
                    <a:pt x="352" y="930"/>
                  </a:lnTo>
                  <a:lnTo>
                    <a:pt x="364" y="908"/>
                  </a:lnTo>
                  <a:lnTo>
                    <a:pt x="370" y="888"/>
                  </a:lnTo>
                  <a:lnTo>
                    <a:pt x="376" y="866"/>
                  </a:lnTo>
                  <a:lnTo>
                    <a:pt x="376" y="848"/>
                  </a:lnTo>
                  <a:lnTo>
                    <a:pt x="376" y="82"/>
                  </a:lnTo>
                  <a:lnTo>
                    <a:pt x="210" y="82"/>
                  </a:lnTo>
                  <a:lnTo>
                    <a:pt x="82" y="210"/>
                  </a:lnTo>
                  <a:lnTo>
                    <a:pt x="82" y="984"/>
                  </a:lnTo>
                  <a:lnTo>
                    <a:pt x="208" y="984"/>
                  </a:lnTo>
                  <a:lnTo>
                    <a:pt x="208" y="984"/>
                  </a:lnTo>
                  <a:lnTo>
                    <a:pt x="208" y="990"/>
                  </a:lnTo>
                  <a:lnTo>
                    <a:pt x="208" y="990"/>
                  </a:lnTo>
                  <a:lnTo>
                    <a:pt x="210" y="1000"/>
                  </a:lnTo>
                  <a:lnTo>
                    <a:pt x="210" y="1000"/>
                  </a:lnTo>
                  <a:lnTo>
                    <a:pt x="208" y="1010"/>
                  </a:lnTo>
                  <a:lnTo>
                    <a:pt x="208" y="1010"/>
                  </a:lnTo>
                  <a:lnTo>
                    <a:pt x="210" y="1020"/>
                  </a:lnTo>
                  <a:lnTo>
                    <a:pt x="210" y="1020"/>
                  </a:lnTo>
                  <a:lnTo>
                    <a:pt x="208" y="1026"/>
                  </a:lnTo>
                  <a:lnTo>
                    <a:pt x="40" y="1026"/>
                  </a:lnTo>
                  <a:lnTo>
                    <a:pt x="40" y="40"/>
                  </a:lnTo>
                  <a:lnTo>
                    <a:pt x="1090" y="40"/>
                  </a:lnTo>
                  <a:lnTo>
                    <a:pt x="1090" y="88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8" name="Freeform 12"/>
            <p:cNvSpPr>
              <a:spLocks noEditPoints="1"/>
            </p:cNvSpPr>
            <p:nvPr/>
          </p:nvSpPr>
          <p:spPr bwMode="auto">
            <a:xfrm>
              <a:off x="4267200" y="2817813"/>
              <a:ext cx="920750" cy="342900"/>
            </a:xfrm>
            <a:custGeom>
              <a:avLst/>
              <a:gdLst>
                <a:gd name="T0" fmla="*/ 0 w 580"/>
                <a:gd name="T1" fmla="*/ 216 h 216"/>
                <a:gd name="T2" fmla="*/ 454 w 580"/>
                <a:gd name="T3" fmla="*/ 216 h 216"/>
                <a:gd name="T4" fmla="*/ 454 w 580"/>
                <a:gd name="T5" fmla="*/ 216 h 216"/>
                <a:gd name="T6" fmla="*/ 470 w 580"/>
                <a:gd name="T7" fmla="*/ 216 h 216"/>
                <a:gd name="T8" fmla="*/ 484 w 580"/>
                <a:gd name="T9" fmla="*/ 214 h 216"/>
                <a:gd name="T10" fmla="*/ 498 w 580"/>
                <a:gd name="T11" fmla="*/ 212 h 216"/>
                <a:gd name="T12" fmla="*/ 510 w 580"/>
                <a:gd name="T13" fmla="*/ 208 h 216"/>
                <a:gd name="T14" fmla="*/ 522 w 580"/>
                <a:gd name="T15" fmla="*/ 202 h 216"/>
                <a:gd name="T16" fmla="*/ 532 w 580"/>
                <a:gd name="T17" fmla="*/ 196 h 216"/>
                <a:gd name="T18" fmla="*/ 542 w 580"/>
                <a:gd name="T19" fmla="*/ 188 h 216"/>
                <a:gd name="T20" fmla="*/ 552 w 580"/>
                <a:gd name="T21" fmla="*/ 180 h 216"/>
                <a:gd name="T22" fmla="*/ 552 w 580"/>
                <a:gd name="T23" fmla="*/ 180 h 216"/>
                <a:gd name="T24" fmla="*/ 562 w 580"/>
                <a:gd name="T25" fmla="*/ 168 h 216"/>
                <a:gd name="T26" fmla="*/ 568 w 580"/>
                <a:gd name="T27" fmla="*/ 154 h 216"/>
                <a:gd name="T28" fmla="*/ 574 w 580"/>
                <a:gd name="T29" fmla="*/ 142 h 216"/>
                <a:gd name="T30" fmla="*/ 578 w 580"/>
                <a:gd name="T31" fmla="*/ 130 h 216"/>
                <a:gd name="T32" fmla="*/ 580 w 580"/>
                <a:gd name="T33" fmla="*/ 108 h 216"/>
                <a:gd name="T34" fmla="*/ 580 w 580"/>
                <a:gd name="T35" fmla="*/ 96 h 216"/>
                <a:gd name="T36" fmla="*/ 580 w 580"/>
                <a:gd name="T37" fmla="*/ 0 h 216"/>
                <a:gd name="T38" fmla="*/ 0 w 580"/>
                <a:gd name="T39" fmla="*/ 0 h 216"/>
                <a:gd name="T40" fmla="*/ 0 w 580"/>
                <a:gd name="T41" fmla="*/ 76 h 216"/>
                <a:gd name="T42" fmla="*/ 0 w 580"/>
                <a:gd name="T43" fmla="*/ 76 h 216"/>
                <a:gd name="T44" fmla="*/ 0 w 580"/>
                <a:gd name="T45" fmla="*/ 80 h 216"/>
                <a:gd name="T46" fmla="*/ 0 w 580"/>
                <a:gd name="T47" fmla="*/ 216 h 216"/>
                <a:gd name="T48" fmla="*/ 40 w 580"/>
                <a:gd name="T49" fmla="*/ 74 h 216"/>
                <a:gd name="T50" fmla="*/ 40 w 580"/>
                <a:gd name="T51" fmla="*/ 40 h 216"/>
                <a:gd name="T52" fmla="*/ 540 w 580"/>
                <a:gd name="T53" fmla="*/ 40 h 216"/>
                <a:gd name="T54" fmla="*/ 540 w 580"/>
                <a:gd name="T55" fmla="*/ 98 h 216"/>
                <a:gd name="T56" fmla="*/ 540 w 580"/>
                <a:gd name="T57" fmla="*/ 98 h 216"/>
                <a:gd name="T58" fmla="*/ 540 w 580"/>
                <a:gd name="T59" fmla="*/ 98 h 216"/>
                <a:gd name="T60" fmla="*/ 540 w 580"/>
                <a:gd name="T61" fmla="*/ 106 h 216"/>
                <a:gd name="T62" fmla="*/ 540 w 580"/>
                <a:gd name="T63" fmla="*/ 120 h 216"/>
                <a:gd name="T64" fmla="*/ 534 w 580"/>
                <a:gd name="T65" fmla="*/ 138 h 216"/>
                <a:gd name="T66" fmla="*/ 530 w 580"/>
                <a:gd name="T67" fmla="*/ 148 h 216"/>
                <a:gd name="T68" fmla="*/ 524 w 580"/>
                <a:gd name="T69" fmla="*/ 156 h 216"/>
                <a:gd name="T70" fmla="*/ 524 w 580"/>
                <a:gd name="T71" fmla="*/ 156 h 216"/>
                <a:gd name="T72" fmla="*/ 512 w 580"/>
                <a:gd name="T73" fmla="*/ 164 h 216"/>
                <a:gd name="T74" fmla="*/ 498 w 580"/>
                <a:gd name="T75" fmla="*/ 172 h 216"/>
                <a:gd name="T76" fmla="*/ 482 w 580"/>
                <a:gd name="T77" fmla="*/ 176 h 216"/>
                <a:gd name="T78" fmla="*/ 462 w 580"/>
                <a:gd name="T79" fmla="*/ 176 h 216"/>
                <a:gd name="T80" fmla="*/ 40 w 580"/>
                <a:gd name="T81" fmla="*/ 176 h 216"/>
                <a:gd name="T82" fmla="*/ 40 w 580"/>
                <a:gd name="T83" fmla="*/ 76 h 216"/>
                <a:gd name="T84" fmla="*/ 40 w 580"/>
                <a:gd name="T85" fmla="*/ 76 h 216"/>
                <a:gd name="T86" fmla="*/ 40 w 580"/>
                <a:gd name="T87" fmla="*/ 74 h 216"/>
                <a:gd name="T88" fmla="*/ 40 w 580"/>
                <a:gd name="T89" fmla="*/ 7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0" h="216">
                  <a:moveTo>
                    <a:pt x="0" y="216"/>
                  </a:moveTo>
                  <a:lnTo>
                    <a:pt x="454" y="216"/>
                  </a:lnTo>
                  <a:lnTo>
                    <a:pt x="454" y="216"/>
                  </a:lnTo>
                  <a:lnTo>
                    <a:pt x="470" y="216"/>
                  </a:lnTo>
                  <a:lnTo>
                    <a:pt x="484" y="214"/>
                  </a:lnTo>
                  <a:lnTo>
                    <a:pt x="498" y="212"/>
                  </a:lnTo>
                  <a:lnTo>
                    <a:pt x="510" y="208"/>
                  </a:lnTo>
                  <a:lnTo>
                    <a:pt x="522" y="202"/>
                  </a:lnTo>
                  <a:lnTo>
                    <a:pt x="532" y="196"/>
                  </a:lnTo>
                  <a:lnTo>
                    <a:pt x="542" y="188"/>
                  </a:lnTo>
                  <a:lnTo>
                    <a:pt x="552" y="180"/>
                  </a:lnTo>
                  <a:lnTo>
                    <a:pt x="552" y="180"/>
                  </a:lnTo>
                  <a:lnTo>
                    <a:pt x="562" y="168"/>
                  </a:lnTo>
                  <a:lnTo>
                    <a:pt x="568" y="154"/>
                  </a:lnTo>
                  <a:lnTo>
                    <a:pt x="574" y="142"/>
                  </a:lnTo>
                  <a:lnTo>
                    <a:pt x="578" y="130"/>
                  </a:lnTo>
                  <a:lnTo>
                    <a:pt x="580" y="108"/>
                  </a:lnTo>
                  <a:lnTo>
                    <a:pt x="580" y="96"/>
                  </a:lnTo>
                  <a:lnTo>
                    <a:pt x="580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216"/>
                  </a:lnTo>
                  <a:close/>
                  <a:moveTo>
                    <a:pt x="40" y="74"/>
                  </a:moveTo>
                  <a:lnTo>
                    <a:pt x="40" y="40"/>
                  </a:lnTo>
                  <a:lnTo>
                    <a:pt x="540" y="40"/>
                  </a:lnTo>
                  <a:lnTo>
                    <a:pt x="540" y="98"/>
                  </a:lnTo>
                  <a:lnTo>
                    <a:pt x="540" y="98"/>
                  </a:lnTo>
                  <a:lnTo>
                    <a:pt x="540" y="98"/>
                  </a:lnTo>
                  <a:lnTo>
                    <a:pt x="540" y="106"/>
                  </a:lnTo>
                  <a:lnTo>
                    <a:pt x="540" y="120"/>
                  </a:lnTo>
                  <a:lnTo>
                    <a:pt x="534" y="138"/>
                  </a:lnTo>
                  <a:lnTo>
                    <a:pt x="530" y="148"/>
                  </a:lnTo>
                  <a:lnTo>
                    <a:pt x="524" y="156"/>
                  </a:lnTo>
                  <a:lnTo>
                    <a:pt x="524" y="156"/>
                  </a:lnTo>
                  <a:lnTo>
                    <a:pt x="512" y="164"/>
                  </a:lnTo>
                  <a:lnTo>
                    <a:pt x="498" y="172"/>
                  </a:lnTo>
                  <a:lnTo>
                    <a:pt x="482" y="176"/>
                  </a:lnTo>
                  <a:lnTo>
                    <a:pt x="462" y="176"/>
                  </a:lnTo>
                  <a:lnTo>
                    <a:pt x="40" y="176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74"/>
                  </a:lnTo>
                  <a:lnTo>
                    <a:pt x="4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4270375" y="328136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4 h 74"/>
                <a:gd name="T8" fmla="*/ 58 w 74"/>
                <a:gd name="T9" fmla="*/ 70 h 74"/>
                <a:gd name="T10" fmla="*/ 66 w 74"/>
                <a:gd name="T11" fmla="*/ 66 h 74"/>
                <a:gd name="T12" fmla="*/ 70 w 74"/>
                <a:gd name="T13" fmla="*/ 60 h 74"/>
                <a:gd name="T14" fmla="*/ 74 w 74"/>
                <a:gd name="T15" fmla="*/ 50 h 74"/>
                <a:gd name="T16" fmla="*/ 74 w 74"/>
                <a:gd name="T17" fmla="*/ 46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58" y="70"/>
                  </a:lnTo>
                  <a:lnTo>
                    <a:pt x="66" y="66"/>
                  </a:lnTo>
                  <a:lnTo>
                    <a:pt x="70" y="60"/>
                  </a:lnTo>
                  <a:lnTo>
                    <a:pt x="74" y="50"/>
                  </a:lnTo>
                  <a:lnTo>
                    <a:pt x="74" y="46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4270375" y="346551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2 h 74"/>
                <a:gd name="T8" fmla="*/ 58 w 74"/>
                <a:gd name="T9" fmla="*/ 68 h 74"/>
                <a:gd name="T10" fmla="*/ 66 w 74"/>
                <a:gd name="T11" fmla="*/ 64 h 74"/>
                <a:gd name="T12" fmla="*/ 70 w 74"/>
                <a:gd name="T13" fmla="*/ 58 h 74"/>
                <a:gd name="T14" fmla="*/ 74 w 74"/>
                <a:gd name="T15" fmla="*/ 48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2"/>
                  </a:lnTo>
                  <a:lnTo>
                    <a:pt x="58" y="68"/>
                  </a:lnTo>
                  <a:lnTo>
                    <a:pt x="66" y="64"/>
                  </a:lnTo>
                  <a:lnTo>
                    <a:pt x="70" y="58"/>
                  </a:lnTo>
                  <a:lnTo>
                    <a:pt x="74" y="48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4470400" y="346551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6 w 74"/>
                <a:gd name="T3" fmla="*/ 74 h 74"/>
                <a:gd name="T4" fmla="*/ 36 w 74"/>
                <a:gd name="T5" fmla="*/ 74 h 74"/>
                <a:gd name="T6" fmla="*/ 48 w 74"/>
                <a:gd name="T7" fmla="*/ 72 h 74"/>
                <a:gd name="T8" fmla="*/ 58 w 74"/>
                <a:gd name="T9" fmla="*/ 68 h 74"/>
                <a:gd name="T10" fmla="*/ 64 w 74"/>
                <a:gd name="T11" fmla="*/ 64 h 74"/>
                <a:gd name="T12" fmla="*/ 68 w 74"/>
                <a:gd name="T13" fmla="*/ 58 h 74"/>
                <a:gd name="T14" fmla="*/ 72 w 74"/>
                <a:gd name="T15" fmla="*/ 48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6" y="74"/>
                  </a:lnTo>
                  <a:lnTo>
                    <a:pt x="36" y="74"/>
                  </a:lnTo>
                  <a:lnTo>
                    <a:pt x="48" y="72"/>
                  </a:lnTo>
                  <a:lnTo>
                    <a:pt x="58" y="68"/>
                  </a:lnTo>
                  <a:lnTo>
                    <a:pt x="64" y="64"/>
                  </a:lnTo>
                  <a:lnTo>
                    <a:pt x="68" y="58"/>
                  </a:lnTo>
                  <a:lnTo>
                    <a:pt x="72" y="48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4667250" y="346551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2 h 74"/>
                <a:gd name="T8" fmla="*/ 58 w 74"/>
                <a:gd name="T9" fmla="*/ 68 h 74"/>
                <a:gd name="T10" fmla="*/ 64 w 74"/>
                <a:gd name="T11" fmla="*/ 64 h 74"/>
                <a:gd name="T12" fmla="*/ 70 w 74"/>
                <a:gd name="T13" fmla="*/ 58 h 74"/>
                <a:gd name="T14" fmla="*/ 74 w 74"/>
                <a:gd name="T15" fmla="*/ 48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2"/>
                  </a:lnTo>
                  <a:lnTo>
                    <a:pt x="58" y="68"/>
                  </a:lnTo>
                  <a:lnTo>
                    <a:pt x="64" y="64"/>
                  </a:lnTo>
                  <a:lnTo>
                    <a:pt x="70" y="58"/>
                  </a:lnTo>
                  <a:lnTo>
                    <a:pt x="74" y="48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4270375" y="3646488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2 h 74"/>
                <a:gd name="T8" fmla="*/ 58 w 74"/>
                <a:gd name="T9" fmla="*/ 70 h 74"/>
                <a:gd name="T10" fmla="*/ 66 w 74"/>
                <a:gd name="T11" fmla="*/ 64 h 74"/>
                <a:gd name="T12" fmla="*/ 70 w 74"/>
                <a:gd name="T13" fmla="*/ 60 h 74"/>
                <a:gd name="T14" fmla="*/ 74 w 74"/>
                <a:gd name="T15" fmla="*/ 50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2"/>
                  </a:lnTo>
                  <a:lnTo>
                    <a:pt x="58" y="70"/>
                  </a:lnTo>
                  <a:lnTo>
                    <a:pt x="66" y="64"/>
                  </a:lnTo>
                  <a:lnTo>
                    <a:pt x="70" y="60"/>
                  </a:lnTo>
                  <a:lnTo>
                    <a:pt x="74" y="50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4470400" y="3646488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6 w 74"/>
                <a:gd name="T3" fmla="*/ 74 h 74"/>
                <a:gd name="T4" fmla="*/ 36 w 74"/>
                <a:gd name="T5" fmla="*/ 74 h 74"/>
                <a:gd name="T6" fmla="*/ 48 w 74"/>
                <a:gd name="T7" fmla="*/ 72 h 74"/>
                <a:gd name="T8" fmla="*/ 58 w 74"/>
                <a:gd name="T9" fmla="*/ 70 h 74"/>
                <a:gd name="T10" fmla="*/ 64 w 74"/>
                <a:gd name="T11" fmla="*/ 64 h 74"/>
                <a:gd name="T12" fmla="*/ 68 w 74"/>
                <a:gd name="T13" fmla="*/ 60 h 74"/>
                <a:gd name="T14" fmla="*/ 72 w 74"/>
                <a:gd name="T15" fmla="*/ 50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6" y="74"/>
                  </a:lnTo>
                  <a:lnTo>
                    <a:pt x="36" y="74"/>
                  </a:lnTo>
                  <a:lnTo>
                    <a:pt x="48" y="72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68" y="60"/>
                  </a:lnTo>
                  <a:lnTo>
                    <a:pt x="72" y="50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4667250" y="3646488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2 h 74"/>
                <a:gd name="T8" fmla="*/ 58 w 74"/>
                <a:gd name="T9" fmla="*/ 70 h 74"/>
                <a:gd name="T10" fmla="*/ 64 w 74"/>
                <a:gd name="T11" fmla="*/ 64 h 74"/>
                <a:gd name="T12" fmla="*/ 70 w 74"/>
                <a:gd name="T13" fmla="*/ 60 h 74"/>
                <a:gd name="T14" fmla="*/ 74 w 74"/>
                <a:gd name="T15" fmla="*/ 50 h 74"/>
                <a:gd name="T16" fmla="*/ 74 w 74"/>
                <a:gd name="T17" fmla="*/ 44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2"/>
                  </a:lnTo>
                  <a:lnTo>
                    <a:pt x="58" y="70"/>
                  </a:lnTo>
                  <a:lnTo>
                    <a:pt x="64" y="64"/>
                  </a:lnTo>
                  <a:lnTo>
                    <a:pt x="70" y="60"/>
                  </a:lnTo>
                  <a:lnTo>
                    <a:pt x="74" y="50"/>
                  </a:lnTo>
                  <a:lnTo>
                    <a:pt x="74" y="44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4470400" y="328136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6 w 74"/>
                <a:gd name="T3" fmla="*/ 74 h 74"/>
                <a:gd name="T4" fmla="*/ 36 w 74"/>
                <a:gd name="T5" fmla="*/ 74 h 74"/>
                <a:gd name="T6" fmla="*/ 48 w 74"/>
                <a:gd name="T7" fmla="*/ 74 h 74"/>
                <a:gd name="T8" fmla="*/ 58 w 74"/>
                <a:gd name="T9" fmla="*/ 70 h 74"/>
                <a:gd name="T10" fmla="*/ 64 w 74"/>
                <a:gd name="T11" fmla="*/ 66 h 74"/>
                <a:gd name="T12" fmla="*/ 68 w 74"/>
                <a:gd name="T13" fmla="*/ 60 h 74"/>
                <a:gd name="T14" fmla="*/ 72 w 74"/>
                <a:gd name="T15" fmla="*/ 50 h 74"/>
                <a:gd name="T16" fmla="*/ 74 w 74"/>
                <a:gd name="T17" fmla="*/ 46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6" y="74"/>
                  </a:lnTo>
                  <a:lnTo>
                    <a:pt x="36" y="74"/>
                  </a:lnTo>
                  <a:lnTo>
                    <a:pt x="48" y="74"/>
                  </a:lnTo>
                  <a:lnTo>
                    <a:pt x="58" y="70"/>
                  </a:lnTo>
                  <a:lnTo>
                    <a:pt x="64" y="66"/>
                  </a:lnTo>
                  <a:lnTo>
                    <a:pt x="68" y="60"/>
                  </a:lnTo>
                  <a:lnTo>
                    <a:pt x="72" y="50"/>
                  </a:lnTo>
                  <a:lnTo>
                    <a:pt x="74" y="46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4667250" y="3281363"/>
              <a:ext cx="117475" cy="117475"/>
            </a:xfrm>
            <a:custGeom>
              <a:avLst/>
              <a:gdLst>
                <a:gd name="T0" fmla="*/ 0 w 74"/>
                <a:gd name="T1" fmla="*/ 74 h 74"/>
                <a:gd name="T2" fmla="*/ 38 w 74"/>
                <a:gd name="T3" fmla="*/ 74 h 74"/>
                <a:gd name="T4" fmla="*/ 38 w 74"/>
                <a:gd name="T5" fmla="*/ 74 h 74"/>
                <a:gd name="T6" fmla="*/ 50 w 74"/>
                <a:gd name="T7" fmla="*/ 74 h 74"/>
                <a:gd name="T8" fmla="*/ 58 w 74"/>
                <a:gd name="T9" fmla="*/ 70 h 74"/>
                <a:gd name="T10" fmla="*/ 64 w 74"/>
                <a:gd name="T11" fmla="*/ 66 h 74"/>
                <a:gd name="T12" fmla="*/ 70 w 74"/>
                <a:gd name="T13" fmla="*/ 60 h 74"/>
                <a:gd name="T14" fmla="*/ 74 w 74"/>
                <a:gd name="T15" fmla="*/ 50 h 74"/>
                <a:gd name="T16" fmla="*/ 74 w 74"/>
                <a:gd name="T17" fmla="*/ 46 h 74"/>
                <a:gd name="T18" fmla="*/ 74 w 74"/>
                <a:gd name="T19" fmla="*/ 0 h 74"/>
                <a:gd name="T20" fmla="*/ 0 w 74"/>
                <a:gd name="T21" fmla="*/ 0 h 74"/>
                <a:gd name="T22" fmla="*/ 0 w 74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38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58" y="70"/>
                  </a:lnTo>
                  <a:lnTo>
                    <a:pt x="64" y="66"/>
                  </a:lnTo>
                  <a:lnTo>
                    <a:pt x="70" y="60"/>
                  </a:lnTo>
                  <a:lnTo>
                    <a:pt x="74" y="50"/>
                  </a:lnTo>
                  <a:lnTo>
                    <a:pt x="74" y="46"/>
                  </a:ln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8" name="Rectangle 22"/>
            <p:cNvSpPr>
              <a:spLocks noChangeArrowheads="1"/>
            </p:cNvSpPr>
            <p:nvPr/>
          </p:nvSpPr>
          <p:spPr bwMode="auto">
            <a:xfrm>
              <a:off x="3835400" y="2747963"/>
              <a:ext cx="187325" cy="381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835400" y="2808288"/>
              <a:ext cx="187325" cy="127000"/>
            </a:xfrm>
            <a:custGeom>
              <a:avLst/>
              <a:gdLst>
                <a:gd name="T0" fmla="*/ 118 w 118"/>
                <a:gd name="T1" fmla="*/ 10 h 80"/>
                <a:gd name="T2" fmla="*/ 116 w 118"/>
                <a:gd name="T3" fmla="*/ 6 h 80"/>
                <a:gd name="T4" fmla="*/ 114 w 118"/>
                <a:gd name="T5" fmla="*/ 2 h 80"/>
                <a:gd name="T6" fmla="*/ 108 w 118"/>
                <a:gd name="T7" fmla="*/ 0 h 80"/>
                <a:gd name="T8" fmla="*/ 0 w 118"/>
                <a:gd name="T9" fmla="*/ 22 h 80"/>
                <a:gd name="T10" fmla="*/ 40 w 118"/>
                <a:gd name="T11" fmla="*/ 22 h 80"/>
                <a:gd name="T12" fmla="*/ 40 w 118"/>
                <a:gd name="T13" fmla="*/ 24 h 80"/>
                <a:gd name="T14" fmla="*/ 40 w 118"/>
                <a:gd name="T15" fmla="*/ 36 h 80"/>
                <a:gd name="T16" fmla="*/ 40 w 118"/>
                <a:gd name="T17" fmla="*/ 48 h 80"/>
                <a:gd name="T18" fmla="*/ 48 w 118"/>
                <a:gd name="T19" fmla="*/ 70 h 80"/>
                <a:gd name="T20" fmla="*/ 56 w 118"/>
                <a:gd name="T21" fmla="*/ 76 h 80"/>
                <a:gd name="T22" fmla="*/ 90 w 118"/>
                <a:gd name="T23" fmla="*/ 80 h 80"/>
                <a:gd name="T24" fmla="*/ 102 w 118"/>
                <a:gd name="T25" fmla="*/ 76 h 80"/>
                <a:gd name="T26" fmla="*/ 110 w 118"/>
                <a:gd name="T27" fmla="*/ 70 h 80"/>
                <a:gd name="T28" fmla="*/ 116 w 118"/>
                <a:gd name="T29" fmla="*/ 60 h 80"/>
                <a:gd name="T30" fmla="*/ 118 w 118"/>
                <a:gd name="T31" fmla="*/ 48 h 80"/>
                <a:gd name="T32" fmla="*/ 118 w 118"/>
                <a:gd name="T33" fmla="*/ 32 h 80"/>
                <a:gd name="T34" fmla="*/ 118 w 118"/>
                <a:gd name="T35" fmla="*/ 14 h 80"/>
                <a:gd name="T36" fmla="*/ 118 w 118"/>
                <a:gd name="T37" fmla="*/ 10 h 80"/>
                <a:gd name="T38" fmla="*/ 98 w 118"/>
                <a:gd name="T39" fmla="*/ 44 h 80"/>
                <a:gd name="T40" fmla="*/ 96 w 118"/>
                <a:gd name="T41" fmla="*/ 50 h 80"/>
                <a:gd name="T42" fmla="*/ 94 w 118"/>
                <a:gd name="T43" fmla="*/ 54 h 80"/>
                <a:gd name="T44" fmla="*/ 88 w 118"/>
                <a:gd name="T45" fmla="*/ 56 h 80"/>
                <a:gd name="T46" fmla="*/ 70 w 118"/>
                <a:gd name="T47" fmla="*/ 56 h 80"/>
                <a:gd name="T48" fmla="*/ 64 w 118"/>
                <a:gd name="T49" fmla="*/ 54 h 80"/>
                <a:gd name="T50" fmla="*/ 62 w 118"/>
                <a:gd name="T51" fmla="*/ 50 h 80"/>
                <a:gd name="T52" fmla="*/ 60 w 118"/>
                <a:gd name="T53" fmla="*/ 40 h 80"/>
                <a:gd name="T54" fmla="*/ 58 w 118"/>
                <a:gd name="T55" fmla="*/ 32 h 80"/>
                <a:gd name="T56" fmla="*/ 60 w 118"/>
                <a:gd name="T57" fmla="*/ 24 h 80"/>
                <a:gd name="T58" fmla="*/ 98 w 118"/>
                <a:gd name="T59" fmla="*/ 22 h 80"/>
                <a:gd name="T60" fmla="*/ 98 w 118"/>
                <a:gd name="T61" fmla="*/ 22 h 80"/>
                <a:gd name="T62" fmla="*/ 98 w 118"/>
                <a:gd name="T63" fmla="*/ 32 h 80"/>
                <a:gd name="T64" fmla="*/ 98 w 118"/>
                <a:gd name="T65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80">
                  <a:moveTo>
                    <a:pt x="118" y="10"/>
                  </a:moveTo>
                  <a:lnTo>
                    <a:pt x="118" y="10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2" y="60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6" y="76"/>
                  </a:lnTo>
                  <a:lnTo>
                    <a:pt x="66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102" y="76"/>
                  </a:lnTo>
                  <a:lnTo>
                    <a:pt x="102" y="76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8" y="10"/>
                  </a:lnTo>
                  <a:lnTo>
                    <a:pt x="118" y="10"/>
                  </a:lnTo>
                  <a:close/>
                  <a:moveTo>
                    <a:pt x="98" y="44"/>
                  </a:moveTo>
                  <a:lnTo>
                    <a:pt x="98" y="44"/>
                  </a:lnTo>
                  <a:lnTo>
                    <a:pt x="96" y="50"/>
                  </a:lnTo>
                  <a:lnTo>
                    <a:pt x="94" y="54"/>
                  </a:lnTo>
                  <a:lnTo>
                    <a:pt x="94" y="54"/>
                  </a:lnTo>
                  <a:lnTo>
                    <a:pt x="92" y="56"/>
                  </a:lnTo>
                  <a:lnTo>
                    <a:pt x="88" y="56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2" y="5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44"/>
                  </a:lnTo>
                  <a:lnTo>
                    <a:pt x="98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</p:grpSp>
      <p:sp>
        <p:nvSpPr>
          <p:cNvPr id="80" name="Freeform 7"/>
          <p:cNvSpPr>
            <a:spLocks noChangeAspect="1" noEditPoints="1"/>
          </p:cNvSpPr>
          <p:nvPr/>
        </p:nvSpPr>
        <p:spPr bwMode="auto">
          <a:xfrm>
            <a:off x="3009521" y="4472672"/>
            <a:ext cx="162970" cy="152592"/>
          </a:xfrm>
          <a:custGeom>
            <a:avLst/>
            <a:gdLst>
              <a:gd name="T0" fmla="*/ 699488 w 1126"/>
              <a:gd name="T1" fmla="*/ 763478 h 940"/>
              <a:gd name="T2" fmla="*/ 699488 w 1126"/>
              <a:gd name="T3" fmla="*/ 763478 h 940"/>
              <a:gd name="T4" fmla="*/ 699488 w 1126"/>
              <a:gd name="T5" fmla="*/ 763478 h 940"/>
              <a:gd name="T6" fmla="*/ 699488 w 1126"/>
              <a:gd name="T7" fmla="*/ 0 h 940"/>
              <a:gd name="T8" fmla="*/ 699488 w 1126"/>
              <a:gd name="T9" fmla="*/ 763478 h 940"/>
              <a:gd name="T10" fmla="*/ 699488 w 1126"/>
              <a:gd name="T11" fmla="*/ 763478 h 940"/>
              <a:gd name="T12" fmla="*/ 699488 w 1126"/>
              <a:gd name="T13" fmla="*/ 763478 h 940"/>
              <a:gd name="T14" fmla="*/ 0 w 1126"/>
              <a:gd name="T15" fmla="*/ 763478 h 940"/>
              <a:gd name="T16" fmla="*/ 699488 w 1126"/>
              <a:gd name="T17" fmla="*/ 763478 h 940"/>
              <a:gd name="T18" fmla="*/ 699488 w 1126"/>
              <a:gd name="T19" fmla="*/ 763478 h 940"/>
              <a:gd name="T20" fmla="*/ 699488 w 1126"/>
              <a:gd name="T21" fmla="*/ 763478 h 940"/>
              <a:gd name="T22" fmla="*/ 699488 w 1126"/>
              <a:gd name="T23" fmla="*/ 763478 h 940"/>
              <a:gd name="T24" fmla="*/ 699488 w 1126"/>
              <a:gd name="T25" fmla="*/ 763478 h 940"/>
              <a:gd name="T26" fmla="*/ 699488 w 1126"/>
              <a:gd name="T27" fmla="*/ 763478 h 940"/>
              <a:gd name="T28" fmla="*/ 699488 w 1126"/>
              <a:gd name="T29" fmla="*/ 763478 h 940"/>
              <a:gd name="T30" fmla="*/ 699488 w 1126"/>
              <a:gd name="T31" fmla="*/ 763478 h 940"/>
              <a:gd name="T32" fmla="*/ 699488 w 1126"/>
              <a:gd name="T33" fmla="*/ 763478 h 940"/>
              <a:gd name="T34" fmla="*/ 699488 w 1126"/>
              <a:gd name="T35" fmla="*/ 763478 h 940"/>
              <a:gd name="T36" fmla="*/ 699488 w 1126"/>
              <a:gd name="T37" fmla="*/ 763478 h 940"/>
              <a:gd name="T38" fmla="*/ 699488 w 1126"/>
              <a:gd name="T39" fmla="*/ 763478 h 940"/>
              <a:gd name="T40" fmla="*/ 699488 w 1126"/>
              <a:gd name="T41" fmla="*/ 763478 h 940"/>
              <a:gd name="T42" fmla="*/ 699488 w 1126"/>
              <a:gd name="T43" fmla="*/ 763478 h 940"/>
              <a:gd name="T44" fmla="*/ 699488 w 1126"/>
              <a:gd name="T45" fmla="*/ 763478 h 940"/>
              <a:gd name="T46" fmla="*/ 699488 w 1126"/>
              <a:gd name="T47" fmla="*/ 763478 h 940"/>
              <a:gd name="T48" fmla="*/ 699488 w 1126"/>
              <a:gd name="T49" fmla="*/ 763478 h 940"/>
              <a:gd name="T50" fmla="*/ 699488 w 1126"/>
              <a:gd name="T51" fmla="*/ 763478 h 940"/>
              <a:gd name="T52" fmla="*/ 699488 w 1126"/>
              <a:gd name="T53" fmla="*/ 763478 h 940"/>
              <a:gd name="T54" fmla="*/ 699488 w 1126"/>
              <a:gd name="T55" fmla="*/ 763478 h 940"/>
              <a:gd name="T56" fmla="*/ 699488 w 1126"/>
              <a:gd name="T57" fmla="*/ 763478 h 940"/>
              <a:gd name="T58" fmla="*/ 699488 w 1126"/>
              <a:gd name="T59" fmla="*/ 763478 h 940"/>
              <a:gd name="T60" fmla="*/ 699488 w 1126"/>
              <a:gd name="T61" fmla="*/ 763478 h 940"/>
              <a:gd name="T62" fmla="*/ 699488 w 1126"/>
              <a:gd name="T63" fmla="*/ 763478 h 940"/>
              <a:gd name="T64" fmla="*/ 699488 w 1126"/>
              <a:gd name="T65" fmla="*/ 763478 h 940"/>
              <a:gd name="T66" fmla="*/ 699488 w 1126"/>
              <a:gd name="T67" fmla="*/ 763478 h 940"/>
              <a:gd name="T68" fmla="*/ 699488 w 1126"/>
              <a:gd name="T69" fmla="*/ 763478 h 940"/>
              <a:gd name="T70" fmla="*/ 699488 w 1126"/>
              <a:gd name="T71" fmla="*/ 763478 h 940"/>
              <a:gd name="T72" fmla="*/ 699488 w 1126"/>
              <a:gd name="T73" fmla="*/ 763478 h 940"/>
              <a:gd name="T74" fmla="*/ 699488 w 1126"/>
              <a:gd name="T75" fmla="*/ 763478 h 94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26"/>
              <a:gd name="T115" fmla="*/ 0 h 940"/>
              <a:gd name="T116" fmla="*/ 1126 w 1126"/>
              <a:gd name="T117" fmla="*/ 940 h 94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26" h="940">
                <a:moveTo>
                  <a:pt x="1124" y="836"/>
                </a:moveTo>
                <a:lnTo>
                  <a:pt x="1040" y="582"/>
                </a:lnTo>
                <a:lnTo>
                  <a:pt x="1040" y="576"/>
                </a:lnTo>
                <a:lnTo>
                  <a:pt x="1040" y="414"/>
                </a:lnTo>
                <a:lnTo>
                  <a:pt x="1040" y="0"/>
                </a:lnTo>
                <a:lnTo>
                  <a:pt x="254" y="0"/>
                </a:lnTo>
                <a:lnTo>
                  <a:pt x="82" y="172"/>
                </a:lnTo>
                <a:lnTo>
                  <a:pt x="82" y="592"/>
                </a:lnTo>
                <a:lnTo>
                  <a:pt x="0" y="836"/>
                </a:lnTo>
                <a:lnTo>
                  <a:pt x="10" y="840"/>
                </a:lnTo>
                <a:lnTo>
                  <a:pt x="0" y="840"/>
                </a:lnTo>
                <a:lnTo>
                  <a:pt x="0" y="940"/>
                </a:lnTo>
                <a:lnTo>
                  <a:pt x="1126" y="940"/>
                </a:lnTo>
                <a:lnTo>
                  <a:pt x="1126" y="840"/>
                </a:lnTo>
                <a:lnTo>
                  <a:pt x="1124" y="836"/>
                </a:lnTo>
                <a:close/>
                <a:moveTo>
                  <a:pt x="114" y="186"/>
                </a:moveTo>
                <a:lnTo>
                  <a:pt x="268" y="32"/>
                </a:lnTo>
                <a:lnTo>
                  <a:pt x="1008" y="32"/>
                </a:lnTo>
                <a:lnTo>
                  <a:pt x="1008" y="414"/>
                </a:lnTo>
                <a:lnTo>
                  <a:pt x="1008" y="422"/>
                </a:lnTo>
                <a:lnTo>
                  <a:pt x="1006" y="438"/>
                </a:lnTo>
                <a:lnTo>
                  <a:pt x="1000" y="462"/>
                </a:lnTo>
                <a:lnTo>
                  <a:pt x="996" y="476"/>
                </a:lnTo>
                <a:lnTo>
                  <a:pt x="990" y="488"/>
                </a:lnTo>
                <a:lnTo>
                  <a:pt x="982" y="502"/>
                </a:lnTo>
                <a:lnTo>
                  <a:pt x="972" y="516"/>
                </a:lnTo>
                <a:lnTo>
                  <a:pt x="960" y="528"/>
                </a:lnTo>
                <a:lnTo>
                  <a:pt x="946" y="538"/>
                </a:lnTo>
                <a:lnTo>
                  <a:pt x="930" y="546"/>
                </a:lnTo>
                <a:lnTo>
                  <a:pt x="910" y="554"/>
                </a:lnTo>
                <a:lnTo>
                  <a:pt x="888" y="558"/>
                </a:lnTo>
                <a:lnTo>
                  <a:pt x="862" y="560"/>
                </a:lnTo>
                <a:lnTo>
                  <a:pt x="114" y="560"/>
                </a:lnTo>
                <a:lnTo>
                  <a:pt x="114" y="186"/>
                </a:lnTo>
                <a:close/>
                <a:moveTo>
                  <a:pt x="922" y="592"/>
                </a:moveTo>
                <a:lnTo>
                  <a:pt x="964" y="728"/>
                </a:lnTo>
                <a:lnTo>
                  <a:pt x="162" y="728"/>
                </a:lnTo>
                <a:lnTo>
                  <a:pt x="200" y="592"/>
                </a:lnTo>
                <a:lnTo>
                  <a:pt x="748" y="592"/>
                </a:lnTo>
                <a:lnTo>
                  <a:pt x="862" y="592"/>
                </a:lnTo>
                <a:lnTo>
                  <a:pt x="922" y="592"/>
                </a:lnTo>
                <a:close/>
                <a:moveTo>
                  <a:pt x="116" y="592"/>
                </a:moveTo>
                <a:lnTo>
                  <a:pt x="166" y="592"/>
                </a:lnTo>
                <a:lnTo>
                  <a:pt x="118" y="760"/>
                </a:lnTo>
                <a:lnTo>
                  <a:pt x="466" y="760"/>
                </a:lnTo>
                <a:lnTo>
                  <a:pt x="464" y="804"/>
                </a:lnTo>
                <a:lnTo>
                  <a:pt x="660" y="804"/>
                </a:lnTo>
                <a:lnTo>
                  <a:pt x="658" y="760"/>
                </a:lnTo>
                <a:lnTo>
                  <a:pt x="1006" y="760"/>
                </a:lnTo>
                <a:lnTo>
                  <a:pt x="956" y="592"/>
                </a:lnTo>
                <a:lnTo>
                  <a:pt x="1010" y="592"/>
                </a:lnTo>
                <a:lnTo>
                  <a:pt x="1092" y="840"/>
                </a:lnTo>
                <a:lnTo>
                  <a:pt x="34" y="840"/>
                </a:lnTo>
                <a:lnTo>
                  <a:pt x="116" y="592"/>
                </a:lnTo>
                <a:close/>
                <a:moveTo>
                  <a:pt x="1094" y="908"/>
                </a:moveTo>
                <a:lnTo>
                  <a:pt x="32" y="908"/>
                </a:lnTo>
                <a:lnTo>
                  <a:pt x="32" y="872"/>
                </a:lnTo>
                <a:lnTo>
                  <a:pt x="522" y="872"/>
                </a:lnTo>
                <a:lnTo>
                  <a:pt x="524" y="876"/>
                </a:lnTo>
                <a:lnTo>
                  <a:pt x="528" y="878"/>
                </a:lnTo>
                <a:lnTo>
                  <a:pt x="532" y="880"/>
                </a:lnTo>
                <a:lnTo>
                  <a:pt x="536" y="882"/>
                </a:lnTo>
                <a:lnTo>
                  <a:pt x="590" y="882"/>
                </a:lnTo>
                <a:lnTo>
                  <a:pt x="594" y="880"/>
                </a:lnTo>
                <a:lnTo>
                  <a:pt x="598" y="878"/>
                </a:lnTo>
                <a:lnTo>
                  <a:pt x="602" y="876"/>
                </a:lnTo>
                <a:lnTo>
                  <a:pt x="604" y="872"/>
                </a:lnTo>
                <a:lnTo>
                  <a:pt x="1094" y="872"/>
                </a:lnTo>
                <a:lnTo>
                  <a:pt x="1094" y="9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80165" tIns="40083" rIns="80165" bIns="40083"/>
          <a:lstStyle/>
          <a:p>
            <a:pPr latinLnBrk="0">
              <a:defRPr/>
            </a:pPr>
            <a:endParaRPr lang="en-US" sz="2100"/>
          </a:p>
        </p:txBody>
      </p:sp>
      <p:grpSp>
        <p:nvGrpSpPr>
          <p:cNvPr id="81" name="그룹 10"/>
          <p:cNvGrpSpPr>
            <a:grpSpLocks noChangeAspect="1"/>
          </p:cNvGrpSpPr>
          <p:nvPr/>
        </p:nvGrpSpPr>
        <p:grpSpPr bwMode="auto">
          <a:xfrm>
            <a:off x="3041201" y="4728848"/>
            <a:ext cx="114339" cy="204705"/>
            <a:chOff x="3802063" y="2674938"/>
            <a:chExt cx="1038225" cy="1765300"/>
          </a:xfrm>
          <a:solidFill>
            <a:schemeClr val="bg1">
              <a:lumMod val="50000"/>
            </a:schemeClr>
          </a:solidFill>
        </p:grpSpPr>
        <p:sp>
          <p:nvSpPr>
            <p:cNvPr id="82" name="Freeform 7"/>
            <p:cNvSpPr>
              <a:spLocks noEditPoints="1"/>
            </p:cNvSpPr>
            <p:nvPr/>
          </p:nvSpPr>
          <p:spPr bwMode="auto">
            <a:xfrm>
              <a:off x="3802063" y="2674938"/>
              <a:ext cx="1038225" cy="1765300"/>
            </a:xfrm>
            <a:custGeom>
              <a:avLst/>
              <a:gdLst>
                <a:gd name="T0" fmla="*/ 172 w 654"/>
                <a:gd name="T1" fmla="*/ 0 h 1112"/>
                <a:gd name="T2" fmla="*/ 0 w 654"/>
                <a:gd name="T3" fmla="*/ 172 h 1112"/>
                <a:gd name="T4" fmla="*/ 0 w 654"/>
                <a:gd name="T5" fmla="*/ 1112 h 1112"/>
                <a:gd name="T6" fmla="*/ 362 w 654"/>
                <a:gd name="T7" fmla="*/ 1112 h 1112"/>
                <a:gd name="T8" fmla="*/ 362 w 654"/>
                <a:gd name="T9" fmla="*/ 1112 h 1112"/>
                <a:gd name="T10" fmla="*/ 362 w 654"/>
                <a:gd name="T11" fmla="*/ 1112 h 1112"/>
                <a:gd name="T12" fmla="*/ 638 w 654"/>
                <a:gd name="T13" fmla="*/ 1112 h 1112"/>
                <a:gd name="T14" fmla="*/ 638 w 654"/>
                <a:gd name="T15" fmla="*/ 1112 h 1112"/>
                <a:gd name="T16" fmla="*/ 644 w 654"/>
                <a:gd name="T17" fmla="*/ 1112 h 1112"/>
                <a:gd name="T18" fmla="*/ 650 w 654"/>
                <a:gd name="T19" fmla="*/ 1108 h 1112"/>
                <a:gd name="T20" fmla="*/ 654 w 654"/>
                <a:gd name="T21" fmla="*/ 1102 h 1112"/>
                <a:gd name="T22" fmla="*/ 654 w 654"/>
                <a:gd name="T23" fmla="*/ 1096 h 1112"/>
                <a:gd name="T24" fmla="*/ 654 w 654"/>
                <a:gd name="T25" fmla="*/ 938 h 1112"/>
                <a:gd name="T26" fmla="*/ 654 w 654"/>
                <a:gd name="T27" fmla="*/ 938 h 1112"/>
                <a:gd name="T28" fmla="*/ 654 w 654"/>
                <a:gd name="T29" fmla="*/ 934 h 1112"/>
                <a:gd name="T30" fmla="*/ 654 w 654"/>
                <a:gd name="T31" fmla="*/ 0 h 1112"/>
                <a:gd name="T32" fmla="*/ 172 w 654"/>
                <a:gd name="T33" fmla="*/ 0 h 1112"/>
                <a:gd name="T34" fmla="*/ 622 w 654"/>
                <a:gd name="T35" fmla="*/ 934 h 1112"/>
                <a:gd name="T36" fmla="*/ 622 w 654"/>
                <a:gd name="T37" fmla="*/ 934 h 1112"/>
                <a:gd name="T38" fmla="*/ 622 w 654"/>
                <a:gd name="T39" fmla="*/ 942 h 1112"/>
                <a:gd name="T40" fmla="*/ 620 w 654"/>
                <a:gd name="T41" fmla="*/ 960 h 1112"/>
                <a:gd name="T42" fmla="*/ 614 w 654"/>
                <a:gd name="T43" fmla="*/ 982 h 1112"/>
                <a:gd name="T44" fmla="*/ 610 w 654"/>
                <a:gd name="T45" fmla="*/ 996 h 1112"/>
                <a:gd name="T46" fmla="*/ 604 w 654"/>
                <a:gd name="T47" fmla="*/ 1010 h 1112"/>
                <a:gd name="T48" fmla="*/ 596 w 654"/>
                <a:gd name="T49" fmla="*/ 1022 h 1112"/>
                <a:gd name="T50" fmla="*/ 586 w 654"/>
                <a:gd name="T51" fmla="*/ 1036 h 1112"/>
                <a:gd name="T52" fmla="*/ 574 w 654"/>
                <a:gd name="T53" fmla="*/ 1048 h 1112"/>
                <a:gd name="T54" fmla="*/ 560 w 654"/>
                <a:gd name="T55" fmla="*/ 1058 h 1112"/>
                <a:gd name="T56" fmla="*/ 544 w 654"/>
                <a:gd name="T57" fmla="*/ 1068 h 1112"/>
                <a:gd name="T58" fmla="*/ 524 w 654"/>
                <a:gd name="T59" fmla="*/ 1074 h 1112"/>
                <a:gd name="T60" fmla="*/ 502 w 654"/>
                <a:gd name="T61" fmla="*/ 1078 h 1112"/>
                <a:gd name="T62" fmla="*/ 476 w 654"/>
                <a:gd name="T63" fmla="*/ 1080 h 1112"/>
                <a:gd name="T64" fmla="*/ 32 w 654"/>
                <a:gd name="T65" fmla="*/ 1080 h 1112"/>
                <a:gd name="T66" fmla="*/ 32 w 654"/>
                <a:gd name="T67" fmla="*/ 186 h 1112"/>
                <a:gd name="T68" fmla="*/ 186 w 654"/>
                <a:gd name="T69" fmla="*/ 32 h 1112"/>
                <a:gd name="T70" fmla="*/ 622 w 654"/>
                <a:gd name="T71" fmla="*/ 32 h 1112"/>
                <a:gd name="T72" fmla="*/ 622 w 654"/>
                <a:gd name="T73" fmla="*/ 934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4" h="1112">
                  <a:moveTo>
                    <a:pt x="172" y="0"/>
                  </a:moveTo>
                  <a:lnTo>
                    <a:pt x="0" y="172"/>
                  </a:lnTo>
                  <a:lnTo>
                    <a:pt x="0" y="1112"/>
                  </a:lnTo>
                  <a:lnTo>
                    <a:pt x="362" y="1112"/>
                  </a:lnTo>
                  <a:lnTo>
                    <a:pt x="362" y="1112"/>
                  </a:lnTo>
                  <a:lnTo>
                    <a:pt x="362" y="1112"/>
                  </a:lnTo>
                  <a:lnTo>
                    <a:pt x="638" y="1112"/>
                  </a:lnTo>
                  <a:lnTo>
                    <a:pt x="638" y="1112"/>
                  </a:lnTo>
                  <a:lnTo>
                    <a:pt x="644" y="1112"/>
                  </a:lnTo>
                  <a:lnTo>
                    <a:pt x="650" y="1108"/>
                  </a:lnTo>
                  <a:lnTo>
                    <a:pt x="654" y="1102"/>
                  </a:lnTo>
                  <a:lnTo>
                    <a:pt x="654" y="1096"/>
                  </a:lnTo>
                  <a:lnTo>
                    <a:pt x="654" y="938"/>
                  </a:lnTo>
                  <a:lnTo>
                    <a:pt x="654" y="938"/>
                  </a:lnTo>
                  <a:lnTo>
                    <a:pt x="654" y="934"/>
                  </a:lnTo>
                  <a:lnTo>
                    <a:pt x="654" y="0"/>
                  </a:lnTo>
                  <a:lnTo>
                    <a:pt x="172" y="0"/>
                  </a:lnTo>
                  <a:close/>
                  <a:moveTo>
                    <a:pt x="622" y="934"/>
                  </a:moveTo>
                  <a:lnTo>
                    <a:pt x="622" y="934"/>
                  </a:lnTo>
                  <a:lnTo>
                    <a:pt x="622" y="942"/>
                  </a:lnTo>
                  <a:lnTo>
                    <a:pt x="620" y="960"/>
                  </a:lnTo>
                  <a:lnTo>
                    <a:pt x="614" y="982"/>
                  </a:lnTo>
                  <a:lnTo>
                    <a:pt x="610" y="996"/>
                  </a:lnTo>
                  <a:lnTo>
                    <a:pt x="604" y="1010"/>
                  </a:lnTo>
                  <a:lnTo>
                    <a:pt x="596" y="1022"/>
                  </a:lnTo>
                  <a:lnTo>
                    <a:pt x="586" y="1036"/>
                  </a:lnTo>
                  <a:lnTo>
                    <a:pt x="574" y="1048"/>
                  </a:lnTo>
                  <a:lnTo>
                    <a:pt x="560" y="1058"/>
                  </a:lnTo>
                  <a:lnTo>
                    <a:pt x="544" y="1068"/>
                  </a:lnTo>
                  <a:lnTo>
                    <a:pt x="524" y="1074"/>
                  </a:lnTo>
                  <a:lnTo>
                    <a:pt x="502" y="1078"/>
                  </a:lnTo>
                  <a:lnTo>
                    <a:pt x="476" y="1080"/>
                  </a:lnTo>
                  <a:lnTo>
                    <a:pt x="32" y="1080"/>
                  </a:lnTo>
                  <a:lnTo>
                    <a:pt x="32" y="186"/>
                  </a:lnTo>
                  <a:lnTo>
                    <a:pt x="186" y="32"/>
                  </a:lnTo>
                  <a:lnTo>
                    <a:pt x="622" y="32"/>
                  </a:lnTo>
                  <a:lnTo>
                    <a:pt x="622" y="93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83" name="Freeform 8"/>
            <p:cNvSpPr>
              <a:spLocks noEditPoints="1"/>
            </p:cNvSpPr>
            <p:nvPr/>
          </p:nvSpPr>
          <p:spPr bwMode="auto">
            <a:xfrm>
              <a:off x="3938588" y="2881313"/>
              <a:ext cx="765175" cy="1295400"/>
            </a:xfrm>
            <a:custGeom>
              <a:avLst/>
              <a:gdLst>
                <a:gd name="T0" fmla="*/ 0 w 482"/>
                <a:gd name="T1" fmla="*/ 816 h 816"/>
                <a:gd name="T2" fmla="*/ 482 w 482"/>
                <a:gd name="T3" fmla="*/ 816 h 816"/>
                <a:gd name="T4" fmla="*/ 482 w 482"/>
                <a:gd name="T5" fmla="*/ 0 h 816"/>
                <a:gd name="T6" fmla="*/ 102 w 482"/>
                <a:gd name="T7" fmla="*/ 0 h 816"/>
                <a:gd name="T8" fmla="*/ 0 w 482"/>
                <a:gd name="T9" fmla="*/ 100 h 816"/>
                <a:gd name="T10" fmla="*/ 0 w 482"/>
                <a:gd name="T11" fmla="*/ 816 h 816"/>
                <a:gd name="T12" fmla="*/ 32 w 482"/>
                <a:gd name="T13" fmla="*/ 114 h 816"/>
                <a:gd name="T14" fmla="*/ 114 w 482"/>
                <a:gd name="T15" fmla="*/ 32 h 816"/>
                <a:gd name="T16" fmla="*/ 450 w 482"/>
                <a:gd name="T17" fmla="*/ 32 h 816"/>
                <a:gd name="T18" fmla="*/ 450 w 482"/>
                <a:gd name="T19" fmla="*/ 784 h 816"/>
                <a:gd name="T20" fmla="*/ 32 w 482"/>
                <a:gd name="T21" fmla="*/ 784 h 816"/>
                <a:gd name="T22" fmla="*/ 32 w 482"/>
                <a:gd name="T23" fmla="*/ 114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816">
                  <a:moveTo>
                    <a:pt x="0" y="816"/>
                  </a:moveTo>
                  <a:lnTo>
                    <a:pt x="482" y="816"/>
                  </a:lnTo>
                  <a:lnTo>
                    <a:pt x="482" y="0"/>
                  </a:lnTo>
                  <a:lnTo>
                    <a:pt x="102" y="0"/>
                  </a:lnTo>
                  <a:lnTo>
                    <a:pt x="0" y="100"/>
                  </a:lnTo>
                  <a:lnTo>
                    <a:pt x="0" y="816"/>
                  </a:lnTo>
                  <a:close/>
                  <a:moveTo>
                    <a:pt x="32" y="114"/>
                  </a:moveTo>
                  <a:lnTo>
                    <a:pt x="114" y="32"/>
                  </a:lnTo>
                  <a:lnTo>
                    <a:pt x="450" y="32"/>
                  </a:lnTo>
                  <a:lnTo>
                    <a:pt x="450" y="784"/>
                  </a:lnTo>
                  <a:lnTo>
                    <a:pt x="32" y="784"/>
                  </a:lnTo>
                  <a:lnTo>
                    <a:pt x="32" y="1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84" name="Rectangle 9"/>
            <p:cNvSpPr>
              <a:spLocks noChangeArrowheads="1"/>
            </p:cNvSpPr>
            <p:nvPr/>
          </p:nvSpPr>
          <p:spPr bwMode="auto">
            <a:xfrm>
              <a:off x="4268788" y="4233863"/>
              <a:ext cx="101600" cy="101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  <p:sp>
          <p:nvSpPr>
            <p:cNvPr id="85" name="Rectangle 10"/>
            <p:cNvSpPr>
              <a:spLocks noChangeArrowheads="1"/>
            </p:cNvSpPr>
            <p:nvPr/>
          </p:nvSpPr>
          <p:spPr bwMode="auto">
            <a:xfrm>
              <a:off x="4278313" y="2779713"/>
              <a:ext cx="171450" cy="508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ko-KR" altLang="en-US" sz="2100"/>
            </a:p>
          </p:txBody>
        </p:sp>
      </p:grpSp>
      <p:grpSp>
        <p:nvGrpSpPr>
          <p:cNvPr id="86" name="그룹 17"/>
          <p:cNvGrpSpPr>
            <a:grpSpLocks noChangeAspect="1"/>
          </p:cNvGrpSpPr>
          <p:nvPr/>
        </p:nvGrpSpPr>
        <p:grpSpPr bwMode="auto">
          <a:xfrm>
            <a:off x="2710004" y="4729289"/>
            <a:ext cx="112900" cy="197341"/>
            <a:chOff x="4060825" y="2411413"/>
            <a:chExt cx="1098550" cy="1714500"/>
          </a:xfrm>
          <a:solidFill>
            <a:schemeClr val="bg1">
              <a:lumMod val="50000"/>
            </a:schemeClr>
          </a:solidFill>
        </p:grpSpPr>
        <p:sp>
          <p:nvSpPr>
            <p:cNvPr id="87" name="Freeform 7"/>
            <p:cNvSpPr>
              <a:spLocks noEditPoints="1"/>
            </p:cNvSpPr>
            <p:nvPr/>
          </p:nvSpPr>
          <p:spPr bwMode="auto">
            <a:xfrm>
              <a:off x="4060825" y="2411413"/>
              <a:ext cx="1098550" cy="1714500"/>
            </a:xfrm>
            <a:custGeom>
              <a:avLst/>
              <a:gdLst>
                <a:gd name="T0" fmla="*/ 2147483647 w 692"/>
                <a:gd name="T1" fmla="*/ 2147483647 h 1080"/>
                <a:gd name="T2" fmla="*/ 2147483647 w 692"/>
                <a:gd name="T3" fmla="*/ 2147483647 h 1080"/>
                <a:gd name="T4" fmla="*/ 2147483647 w 692"/>
                <a:gd name="T5" fmla="*/ 2147483647 h 1080"/>
                <a:gd name="T6" fmla="*/ 2147483647 w 692"/>
                <a:gd name="T7" fmla="*/ 2147483647 h 1080"/>
                <a:gd name="T8" fmla="*/ 2147483647 w 692"/>
                <a:gd name="T9" fmla="*/ 2147483647 h 1080"/>
                <a:gd name="T10" fmla="*/ 2147483647 w 692"/>
                <a:gd name="T11" fmla="*/ 2147483647 h 1080"/>
                <a:gd name="T12" fmla="*/ 2147483647 w 692"/>
                <a:gd name="T13" fmla="*/ 0 h 1080"/>
                <a:gd name="T14" fmla="*/ 2147483647 w 692"/>
                <a:gd name="T15" fmla="*/ 0 h 1080"/>
                <a:gd name="T16" fmla="*/ 2147483647 w 692"/>
                <a:gd name="T17" fmla="*/ 0 h 1080"/>
                <a:gd name="T18" fmla="*/ 2147483647 w 692"/>
                <a:gd name="T19" fmla="*/ 2147483647 h 1080"/>
                <a:gd name="T20" fmla="*/ 2147483647 w 692"/>
                <a:gd name="T21" fmla="*/ 2147483647 h 1080"/>
                <a:gd name="T22" fmla="*/ 2147483647 w 692"/>
                <a:gd name="T23" fmla="*/ 2147483647 h 1080"/>
                <a:gd name="T24" fmla="*/ 2147483647 w 692"/>
                <a:gd name="T25" fmla="*/ 2147483647 h 1080"/>
                <a:gd name="T26" fmla="*/ 2147483647 w 692"/>
                <a:gd name="T27" fmla="*/ 2147483647 h 1080"/>
                <a:gd name="T28" fmla="*/ 2147483647 w 692"/>
                <a:gd name="T29" fmla="*/ 2147483647 h 1080"/>
                <a:gd name="T30" fmla="*/ 2147483647 w 692"/>
                <a:gd name="T31" fmla="*/ 2147483647 h 1080"/>
                <a:gd name="T32" fmla="*/ 2147483647 w 692"/>
                <a:gd name="T33" fmla="*/ 2147483647 h 1080"/>
                <a:gd name="T34" fmla="*/ 2147483647 w 692"/>
                <a:gd name="T35" fmla="*/ 2147483647 h 1080"/>
                <a:gd name="T36" fmla="*/ 0 w 692"/>
                <a:gd name="T37" fmla="*/ 2147483647 h 1080"/>
                <a:gd name="T38" fmla="*/ 0 w 692"/>
                <a:gd name="T39" fmla="*/ 2147483647 h 1080"/>
                <a:gd name="T40" fmla="*/ 2147483647 w 692"/>
                <a:gd name="T41" fmla="*/ 2147483647 h 1080"/>
                <a:gd name="T42" fmla="*/ 2147483647 w 692"/>
                <a:gd name="T43" fmla="*/ 2147483647 h 1080"/>
                <a:gd name="T44" fmla="*/ 2147483647 w 692"/>
                <a:gd name="T45" fmla="*/ 2147483647 h 1080"/>
                <a:gd name="T46" fmla="*/ 2147483647 w 692"/>
                <a:gd name="T47" fmla="*/ 2147483647 h 1080"/>
                <a:gd name="T48" fmla="*/ 2147483647 w 692"/>
                <a:gd name="T49" fmla="*/ 2147483647 h 1080"/>
                <a:gd name="T50" fmla="*/ 2147483647 w 692"/>
                <a:gd name="T51" fmla="*/ 2147483647 h 1080"/>
                <a:gd name="T52" fmla="*/ 2147483647 w 692"/>
                <a:gd name="T53" fmla="*/ 2147483647 h 1080"/>
                <a:gd name="T54" fmla="*/ 2147483647 w 692"/>
                <a:gd name="T55" fmla="*/ 2147483647 h 1080"/>
                <a:gd name="T56" fmla="*/ 2147483647 w 692"/>
                <a:gd name="T57" fmla="*/ 2147483647 h 1080"/>
                <a:gd name="T58" fmla="*/ 2147483647 w 692"/>
                <a:gd name="T59" fmla="*/ 2147483647 h 1080"/>
                <a:gd name="T60" fmla="*/ 2147483647 w 692"/>
                <a:gd name="T61" fmla="*/ 2147483647 h 1080"/>
                <a:gd name="T62" fmla="*/ 2147483647 w 692"/>
                <a:gd name="T63" fmla="*/ 2147483647 h 1080"/>
                <a:gd name="T64" fmla="*/ 2147483647 w 692"/>
                <a:gd name="T65" fmla="*/ 2147483647 h 1080"/>
                <a:gd name="T66" fmla="*/ 2147483647 w 692"/>
                <a:gd name="T67" fmla="*/ 2147483647 h 1080"/>
                <a:gd name="T68" fmla="*/ 2147483647 w 692"/>
                <a:gd name="T69" fmla="*/ 2147483647 h 1080"/>
                <a:gd name="T70" fmla="*/ 2147483647 w 692"/>
                <a:gd name="T71" fmla="*/ 2147483647 h 1080"/>
                <a:gd name="T72" fmla="*/ 2147483647 w 692"/>
                <a:gd name="T73" fmla="*/ 2147483647 h 1080"/>
                <a:gd name="T74" fmla="*/ 2147483647 w 692"/>
                <a:gd name="T75" fmla="*/ 2147483647 h 1080"/>
                <a:gd name="T76" fmla="*/ 2147483647 w 692"/>
                <a:gd name="T77" fmla="*/ 2147483647 h 1080"/>
                <a:gd name="T78" fmla="*/ 2147483647 w 692"/>
                <a:gd name="T79" fmla="*/ 2147483647 h 1080"/>
                <a:gd name="T80" fmla="*/ 2147483647 w 692"/>
                <a:gd name="T81" fmla="*/ 2147483647 h 1080"/>
                <a:gd name="T82" fmla="*/ 2147483647 w 692"/>
                <a:gd name="T83" fmla="*/ 2147483647 h 1080"/>
                <a:gd name="T84" fmla="*/ 2147483647 w 692"/>
                <a:gd name="T85" fmla="*/ 2147483647 h 1080"/>
                <a:gd name="T86" fmla="*/ 2147483647 w 692"/>
                <a:gd name="T87" fmla="*/ 2147483647 h 1080"/>
                <a:gd name="T88" fmla="*/ 2147483647 w 692"/>
                <a:gd name="T89" fmla="*/ 2147483647 h 1080"/>
                <a:gd name="T90" fmla="*/ 2147483647 w 692"/>
                <a:gd name="T91" fmla="*/ 2147483647 h 1080"/>
                <a:gd name="T92" fmla="*/ 2147483647 w 692"/>
                <a:gd name="T93" fmla="*/ 2147483647 h 1080"/>
                <a:gd name="T94" fmla="*/ 2147483647 w 692"/>
                <a:gd name="T95" fmla="*/ 2147483647 h 1080"/>
                <a:gd name="T96" fmla="*/ 2147483647 w 692"/>
                <a:gd name="T97" fmla="*/ 2147483647 h 1080"/>
                <a:gd name="T98" fmla="*/ 2147483647 w 692"/>
                <a:gd name="T99" fmla="*/ 2147483647 h 1080"/>
                <a:gd name="T100" fmla="*/ 2147483647 w 692"/>
                <a:gd name="T101" fmla="*/ 2147483647 h 1080"/>
                <a:gd name="T102" fmla="*/ 2147483647 w 692"/>
                <a:gd name="T103" fmla="*/ 2147483647 h 1080"/>
                <a:gd name="T104" fmla="*/ 2147483647 w 692"/>
                <a:gd name="T105" fmla="*/ 2147483647 h 1080"/>
                <a:gd name="T106" fmla="*/ 2147483647 w 692"/>
                <a:gd name="T107" fmla="*/ 2147483647 h 1080"/>
                <a:gd name="T108" fmla="*/ 2147483647 w 692"/>
                <a:gd name="T109" fmla="*/ 2147483647 h 1080"/>
                <a:gd name="T110" fmla="*/ 2147483647 w 692"/>
                <a:gd name="T111" fmla="*/ 2147483647 h 1080"/>
                <a:gd name="T112" fmla="*/ 2147483647 w 692"/>
                <a:gd name="T113" fmla="*/ 2147483647 h 1080"/>
                <a:gd name="T114" fmla="*/ 2147483647 w 692"/>
                <a:gd name="T115" fmla="*/ 2147483647 h 1080"/>
                <a:gd name="T116" fmla="*/ 2147483647 w 692"/>
                <a:gd name="T117" fmla="*/ 2147483647 h 1080"/>
                <a:gd name="T118" fmla="*/ 2147483647 w 692"/>
                <a:gd name="T119" fmla="*/ 2147483647 h 108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92"/>
                <a:gd name="T181" fmla="*/ 0 h 1080"/>
                <a:gd name="T182" fmla="*/ 692 w 692"/>
                <a:gd name="T183" fmla="*/ 1080 h 108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92" h="1080">
                  <a:moveTo>
                    <a:pt x="692" y="700"/>
                  </a:moveTo>
                  <a:lnTo>
                    <a:pt x="592" y="700"/>
                  </a:lnTo>
                  <a:lnTo>
                    <a:pt x="592" y="58"/>
                  </a:lnTo>
                  <a:lnTo>
                    <a:pt x="532" y="58"/>
                  </a:lnTo>
                  <a:lnTo>
                    <a:pt x="532" y="52"/>
                  </a:lnTo>
                  <a:lnTo>
                    <a:pt x="532" y="0"/>
                  </a:lnTo>
                  <a:lnTo>
                    <a:pt x="512" y="0"/>
                  </a:lnTo>
                  <a:lnTo>
                    <a:pt x="502" y="2"/>
                  </a:lnTo>
                  <a:lnTo>
                    <a:pt x="494" y="4"/>
                  </a:lnTo>
                  <a:lnTo>
                    <a:pt x="488" y="10"/>
                  </a:lnTo>
                  <a:lnTo>
                    <a:pt x="486" y="16"/>
                  </a:lnTo>
                  <a:lnTo>
                    <a:pt x="482" y="26"/>
                  </a:lnTo>
                  <a:lnTo>
                    <a:pt x="482" y="32"/>
                  </a:lnTo>
                  <a:lnTo>
                    <a:pt x="482" y="58"/>
                  </a:lnTo>
                  <a:lnTo>
                    <a:pt x="106" y="58"/>
                  </a:lnTo>
                  <a:lnTo>
                    <a:pt x="106" y="700"/>
                  </a:lnTo>
                  <a:lnTo>
                    <a:pt x="0" y="700"/>
                  </a:lnTo>
                  <a:lnTo>
                    <a:pt x="0" y="1080"/>
                  </a:lnTo>
                  <a:lnTo>
                    <a:pt x="676" y="1080"/>
                  </a:lnTo>
                  <a:lnTo>
                    <a:pt x="682" y="1080"/>
                  </a:lnTo>
                  <a:lnTo>
                    <a:pt x="688" y="1076"/>
                  </a:lnTo>
                  <a:lnTo>
                    <a:pt x="692" y="1070"/>
                  </a:lnTo>
                  <a:lnTo>
                    <a:pt x="692" y="1064"/>
                  </a:lnTo>
                  <a:lnTo>
                    <a:pt x="692" y="928"/>
                  </a:lnTo>
                  <a:lnTo>
                    <a:pt x="692" y="700"/>
                  </a:lnTo>
                  <a:close/>
                  <a:moveTo>
                    <a:pt x="138" y="732"/>
                  </a:moveTo>
                  <a:lnTo>
                    <a:pt x="138" y="700"/>
                  </a:lnTo>
                  <a:lnTo>
                    <a:pt x="138" y="90"/>
                  </a:lnTo>
                  <a:lnTo>
                    <a:pt x="560" y="90"/>
                  </a:lnTo>
                  <a:lnTo>
                    <a:pt x="560" y="700"/>
                  </a:lnTo>
                  <a:lnTo>
                    <a:pt x="560" y="732"/>
                  </a:lnTo>
                  <a:lnTo>
                    <a:pt x="560" y="920"/>
                  </a:lnTo>
                  <a:lnTo>
                    <a:pt x="138" y="920"/>
                  </a:lnTo>
                  <a:lnTo>
                    <a:pt x="138" y="732"/>
                  </a:lnTo>
                  <a:close/>
                  <a:moveTo>
                    <a:pt x="660" y="928"/>
                  </a:moveTo>
                  <a:lnTo>
                    <a:pt x="660" y="928"/>
                  </a:lnTo>
                  <a:lnTo>
                    <a:pt x="660" y="934"/>
                  </a:lnTo>
                  <a:lnTo>
                    <a:pt x="658" y="950"/>
                  </a:lnTo>
                  <a:lnTo>
                    <a:pt x="654" y="968"/>
                  </a:lnTo>
                  <a:lnTo>
                    <a:pt x="644" y="990"/>
                  </a:lnTo>
                  <a:lnTo>
                    <a:pt x="638" y="1002"/>
                  </a:lnTo>
                  <a:lnTo>
                    <a:pt x="630" y="1012"/>
                  </a:lnTo>
                  <a:lnTo>
                    <a:pt x="620" y="1022"/>
                  </a:lnTo>
                  <a:lnTo>
                    <a:pt x="610" y="1030"/>
                  </a:lnTo>
                  <a:lnTo>
                    <a:pt x="596" y="1038"/>
                  </a:lnTo>
                  <a:lnTo>
                    <a:pt x="580" y="1044"/>
                  </a:lnTo>
                  <a:lnTo>
                    <a:pt x="562" y="1048"/>
                  </a:lnTo>
                  <a:lnTo>
                    <a:pt x="540" y="1048"/>
                  </a:lnTo>
                  <a:lnTo>
                    <a:pt x="32" y="1048"/>
                  </a:lnTo>
                  <a:lnTo>
                    <a:pt x="32" y="732"/>
                  </a:lnTo>
                  <a:lnTo>
                    <a:pt x="106" y="732"/>
                  </a:lnTo>
                  <a:lnTo>
                    <a:pt x="106" y="952"/>
                  </a:lnTo>
                  <a:lnTo>
                    <a:pt x="592" y="952"/>
                  </a:lnTo>
                  <a:lnTo>
                    <a:pt x="592" y="732"/>
                  </a:lnTo>
                  <a:lnTo>
                    <a:pt x="660" y="732"/>
                  </a:lnTo>
                  <a:lnTo>
                    <a:pt x="660" y="9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4403725" y="3227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0 w 54"/>
                <a:gd name="T3" fmla="*/ 0 h 54"/>
                <a:gd name="T4" fmla="*/ 0 w 54"/>
                <a:gd name="T5" fmla="*/ 2147483647 h 54"/>
                <a:gd name="T6" fmla="*/ 0 w 54"/>
                <a:gd name="T7" fmla="*/ 2147483647 h 54"/>
                <a:gd name="T8" fmla="*/ 0 w 54"/>
                <a:gd name="T9" fmla="*/ 2147483647 h 54"/>
                <a:gd name="T10" fmla="*/ 2147483647 w 54"/>
                <a:gd name="T11" fmla="*/ 2147483647 h 54"/>
                <a:gd name="T12" fmla="*/ 2147483647 w 54"/>
                <a:gd name="T13" fmla="*/ 2147483647 h 54"/>
                <a:gd name="T14" fmla="*/ 2147483647 w 54"/>
                <a:gd name="T15" fmla="*/ 2147483647 h 54"/>
                <a:gd name="T16" fmla="*/ 2147483647 w 54"/>
                <a:gd name="T17" fmla="*/ 2147483647 h 54"/>
                <a:gd name="T18" fmla="*/ 2147483647 w 54"/>
                <a:gd name="T19" fmla="*/ 2147483647 h 54"/>
                <a:gd name="T20" fmla="*/ 2147483647 w 54"/>
                <a:gd name="T21" fmla="*/ 2147483647 h 54"/>
                <a:gd name="T22" fmla="*/ 2147483647 w 54"/>
                <a:gd name="T23" fmla="*/ 2147483647 h 54"/>
                <a:gd name="T24" fmla="*/ 2147483647 w 54"/>
                <a:gd name="T25" fmla="*/ 2147483647 h 54"/>
                <a:gd name="T26" fmla="*/ 2147483647 w 54"/>
                <a:gd name="T27" fmla="*/ 0 h 54"/>
                <a:gd name="T28" fmla="*/ 2147483647 w 54"/>
                <a:gd name="T29" fmla="*/ 0 h 54"/>
                <a:gd name="T30" fmla="*/ 2147483647 w 54"/>
                <a:gd name="T31" fmla="*/ 0 h 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54"/>
                <a:gd name="T50" fmla="*/ 54 w 54"/>
                <a:gd name="T51" fmla="*/ 54 h 5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54">
                  <a:moveTo>
                    <a:pt x="26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54"/>
                  </a:lnTo>
                  <a:lnTo>
                    <a:pt x="26" y="54"/>
                  </a:lnTo>
                  <a:lnTo>
                    <a:pt x="36" y="54"/>
                  </a:lnTo>
                  <a:lnTo>
                    <a:pt x="44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6"/>
                  </a:lnTo>
                  <a:lnTo>
                    <a:pt x="54" y="34"/>
                  </a:lnTo>
                  <a:lnTo>
                    <a:pt x="54" y="0"/>
                  </a:lnTo>
                  <a:lnTo>
                    <a:pt x="3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4403725" y="3379788"/>
              <a:ext cx="85725" cy="88900"/>
            </a:xfrm>
            <a:custGeom>
              <a:avLst/>
              <a:gdLst>
                <a:gd name="T0" fmla="*/ 2147483647 w 54"/>
                <a:gd name="T1" fmla="*/ 0 h 56"/>
                <a:gd name="T2" fmla="*/ 0 w 54"/>
                <a:gd name="T3" fmla="*/ 0 h 56"/>
                <a:gd name="T4" fmla="*/ 0 w 54"/>
                <a:gd name="T5" fmla="*/ 2147483647 h 56"/>
                <a:gd name="T6" fmla="*/ 0 w 54"/>
                <a:gd name="T7" fmla="*/ 2147483647 h 56"/>
                <a:gd name="T8" fmla="*/ 0 w 54"/>
                <a:gd name="T9" fmla="*/ 2147483647 h 56"/>
                <a:gd name="T10" fmla="*/ 2147483647 w 54"/>
                <a:gd name="T11" fmla="*/ 2147483647 h 56"/>
                <a:gd name="T12" fmla="*/ 2147483647 w 54"/>
                <a:gd name="T13" fmla="*/ 2147483647 h 56"/>
                <a:gd name="T14" fmla="*/ 2147483647 w 54"/>
                <a:gd name="T15" fmla="*/ 2147483647 h 56"/>
                <a:gd name="T16" fmla="*/ 2147483647 w 54"/>
                <a:gd name="T17" fmla="*/ 2147483647 h 56"/>
                <a:gd name="T18" fmla="*/ 2147483647 w 54"/>
                <a:gd name="T19" fmla="*/ 2147483647 h 56"/>
                <a:gd name="T20" fmla="*/ 2147483647 w 54"/>
                <a:gd name="T21" fmla="*/ 2147483647 h 56"/>
                <a:gd name="T22" fmla="*/ 2147483647 w 54"/>
                <a:gd name="T23" fmla="*/ 2147483647 h 56"/>
                <a:gd name="T24" fmla="*/ 2147483647 w 54"/>
                <a:gd name="T25" fmla="*/ 2147483647 h 56"/>
                <a:gd name="T26" fmla="*/ 2147483647 w 54"/>
                <a:gd name="T27" fmla="*/ 0 h 56"/>
                <a:gd name="T28" fmla="*/ 2147483647 w 54"/>
                <a:gd name="T29" fmla="*/ 0 h 56"/>
                <a:gd name="T30" fmla="*/ 2147483647 w 54"/>
                <a:gd name="T31" fmla="*/ 0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56"/>
                <a:gd name="T50" fmla="*/ 54 w 5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56">
                  <a:moveTo>
                    <a:pt x="26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0" y="56"/>
                  </a:lnTo>
                  <a:lnTo>
                    <a:pt x="26" y="56"/>
                  </a:lnTo>
                  <a:lnTo>
                    <a:pt x="36" y="54"/>
                  </a:lnTo>
                  <a:lnTo>
                    <a:pt x="44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4" y="0"/>
                  </a:lnTo>
                  <a:lnTo>
                    <a:pt x="3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0" name="Freeform 10"/>
            <p:cNvSpPr>
              <a:spLocks/>
            </p:cNvSpPr>
            <p:nvPr/>
          </p:nvSpPr>
          <p:spPr bwMode="auto">
            <a:xfrm>
              <a:off x="4568825" y="3379788"/>
              <a:ext cx="88900" cy="88900"/>
            </a:xfrm>
            <a:custGeom>
              <a:avLst/>
              <a:gdLst>
                <a:gd name="T0" fmla="*/ 2147483647 w 56"/>
                <a:gd name="T1" fmla="*/ 0 h 56"/>
                <a:gd name="T2" fmla="*/ 0 w 56"/>
                <a:gd name="T3" fmla="*/ 0 h 56"/>
                <a:gd name="T4" fmla="*/ 0 w 56"/>
                <a:gd name="T5" fmla="*/ 2147483647 h 56"/>
                <a:gd name="T6" fmla="*/ 0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2147483647 w 56"/>
                <a:gd name="T17" fmla="*/ 2147483647 h 56"/>
                <a:gd name="T18" fmla="*/ 2147483647 w 56"/>
                <a:gd name="T19" fmla="*/ 2147483647 h 56"/>
                <a:gd name="T20" fmla="*/ 2147483647 w 56"/>
                <a:gd name="T21" fmla="*/ 2147483647 h 56"/>
                <a:gd name="T22" fmla="*/ 2147483647 w 56"/>
                <a:gd name="T23" fmla="*/ 2147483647 h 56"/>
                <a:gd name="T24" fmla="*/ 2147483647 w 56"/>
                <a:gd name="T25" fmla="*/ 2147483647 h 56"/>
                <a:gd name="T26" fmla="*/ 2147483647 w 56"/>
                <a:gd name="T27" fmla="*/ 0 h 56"/>
                <a:gd name="T28" fmla="*/ 2147483647 w 56"/>
                <a:gd name="T29" fmla="*/ 0 h 56"/>
                <a:gd name="T30" fmla="*/ 2147483647 w 56"/>
                <a:gd name="T31" fmla="*/ 0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56"/>
                <a:gd name="T50" fmla="*/ 56 w 56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56">
                  <a:moveTo>
                    <a:pt x="28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0" y="56"/>
                  </a:lnTo>
                  <a:lnTo>
                    <a:pt x="28" y="56"/>
                  </a:lnTo>
                  <a:lnTo>
                    <a:pt x="38" y="54"/>
                  </a:lnTo>
                  <a:lnTo>
                    <a:pt x="44" y="52"/>
                  </a:lnTo>
                  <a:lnTo>
                    <a:pt x="50" y="48"/>
                  </a:lnTo>
                  <a:lnTo>
                    <a:pt x="52" y="44"/>
                  </a:lnTo>
                  <a:lnTo>
                    <a:pt x="56" y="38"/>
                  </a:lnTo>
                  <a:lnTo>
                    <a:pt x="56" y="34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1" name="Freeform 11"/>
            <p:cNvSpPr>
              <a:spLocks/>
            </p:cNvSpPr>
            <p:nvPr/>
          </p:nvSpPr>
          <p:spPr bwMode="auto">
            <a:xfrm>
              <a:off x="4737100" y="3379788"/>
              <a:ext cx="88900" cy="88900"/>
            </a:xfrm>
            <a:custGeom>
              <a:avLst/>
              <a:gdLst>
                <a:gd name="T0" fmla="*/ 2147483647 w 56"/>
                <a:gd name="T1" fmla="*/ 0 h 56"/>
                <a:gd name="T2" fmla="*/ 0 w 56"/>
                <a:gd name="T3" fmla="*/ 0 h 56"/>
                <a:gd name="T4" fmla="*/ 0 w 56"/>
                <a:gd name="T5" fmla="*/ 2147483647 h 56"/>
                <a:gd name="T6" fmla="*/ 0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2147483647 w 56"/>
                <a:gd name="T17" fmla="*/ 2147483647 h 56"/>
                <a:gd name="T18" fmla="*/ 2147483647 w 56"/>
                <a:gd name="T19" fmla="*/ 2147483647 h 56"/>
                <a:gd name="T20" fmla="*/ 2147483647 w 56"/>
                <a:gd name="T21" fmla="*/ 2147483647 h 56"/>
                <a:gd name="T22" fmla="*/ 2147483647 w 56"/>
                <a:gd name="T23" fmla="*/ 2147483647 h 56"/>
                <a:gd name="T24" fmla="*/ 2147483647 w 56"/>
                <a:gd name="T25" fmla="*/ 2147483647 h 56"/>
                <a:gd name="T26" fmla="*/ 2147483647 w 56"/>
                <a:gd name="T27" fmla="*/ 0 h 56"/>
                <a:gd name="T28" fmla="*/ 2147483647 w 56"/>
                <a:gd name="T29" fmla="*/ 0 h 56"/>
                <a:gd name="T30" fmla="*/ 2147483647 w 56"/>
                <a:gd name="T31" fmla="*/ 0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56"/>
                <a:gd name="T50" fmla="*/ 56 w 56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56">
                  <a:moveTo>
                    <a:pt x="28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0" y="56"/>
                  </a:lnTo>
                  <a:lnTo>
                    <a:pt x="28" y="56"/>
                  </a:lnTo>
                  <a:lnTo>
                    <a:pt x="38" y="54"/>
                  </a:lnTo>
                  <a:lnTo>
                    <a:pt x="44" y="52"/>
                  </a:lnTo>
                  <a:lnTo>
                    <a:pt x="50" y="48"/>
                  </a:lnTo>
                  <a:lnTo>
                    <a:pt x="52" y="44"/>
                  </a:lnTo>
                  <a:lnTo>
                    <a:pt x="56" y="38"/>
                  </a:lnTo>
                  <a:lnTo>
                    <a:pt x="56" y="34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4403725" y="3532188"/>
              <a:ext cx="85725" cy="88900"/>
            </a:xfrm>
            <a:custGeom>
              <a:avLst/>
              <a:gdLst>
                <a:gd name="T0" fmla="*/ 2147483647 w 54"/>
                <a:gd name="T1" fmla="*/ 0 h 56"/>
                <a:gd name="T2" fmla="*/ 0 w 54"/>
                <a:gd name="T3" fmla="*/ 0 h 56"/>
                <a:gd name="T4" fmla="*/ 0 w 54"/>
                <a:gd name="T5" fmla="*/ 2147483647 h 56"/>
                <a:gd name="T6" fmla="*/ 0 w 54"/>
                <a:gd name="T7" fmla="*/ 2147483647 h 56"/>
                <a:gd name="T8" fmla="*/ 0 w 54"/>
                <a:gd name="T9" fmla="*/ 2147483647 h 56"/>
                <a:gd name="T10" fmla="*/ 0 w 54"/>
                <a:gd name="T11" fmla="*/ 2147483647 h 56"/>
                <a:gd name="T12" fmla="*/ 2147483647 w 54"/>
                <a:gd name="T13" fmla="*/ 2147483647 h 56"/>
                <a:gd name="T14" fmla="*/ 2147483647 w 54"/>
                <a:gd name="T15" fmla="*/ 2147483647 h 56"/>
                <a:gd name="T16" fmla="*/ 2147483647 w 54"/>
                <a:gd name="T17" fmla="*/ 2147483647 h 56"/>
                <a:gd name="T18" fmla="*/ 2147483647 w 54"/>
                <a:gd name="T19" fmla="*/ 2147483647 h 56"/>
                <a:gd name="T20" fmla="*/ 2147483647 w 54"/>
                <a:gd name="T21" fmla="*/ 2147483647 h 56"/>
                <a:gd name="T22" fmla="*/ 2147483647 w 54"/>
                <a:gd name="T23" fmla="*/ 2147483647 h 56"/>
                <a:gd name="T24" fmla="*/ 2147483647 w 54"/>
                <a:gd name="T25" fmla="*/ 2147483647 h 56"/>
                <a:gd name="T26" fmla="*/ 2147483647 w 54"/>
                <a:gd name="T27" fmla="*/ 2147483647 h 56"/>
                <a:gd name="T28" fmla="*/ 2147483647 w 54"/>
                <a:gd name="T29" fmla="*/ 2147483647 h 56"/>
                <a:gd name="T30" fmla="*/ 2147483647 w 54"/>
                <a:gd name="T31" fmla="*/ 0 h 56"/>
                <a:gd name="T32" fmla="*/ 2147483647 w 54"/>
                <a:gd name="T33" fmla="*/ 0 h 56"/>
                <a:gd name="T34" fmla="*/ 2147483647 w 54"/>
                <a:gd name="T35" fmla="*/ 0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4"/>
                <a:gd name="T55" fmla="*/ 0 h 56"/>
                <a:gd name="T56" fmla="*/ 54 w 54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4" h="56">
                  <a:moveTo>
                    <a:pt x="26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6" y="56"/>
                  </a:lnTo>
                  <a:lnTo>
                    <a:pt x="36" y="56"/>
                  </a:lnTo>
                  <a:lnTo>
                    <a:pt x="44" y="54"/>
                  </a:lnTo>
                  <a:lnTo>
                    <a:pt x="48" y="50"/>
                  </a:lnTo>
                  <a:lnTo>
                    <a:pt x="52" y="46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4" y="26"/>
                  </a:lnTo>
                  <a:lnTo>
                    <a:pt x="54" y="0"/>
                  </a:lnTo>
                  <a:lnTo>
                    <a:pt x="3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3" name="Freeform 13"/>
            <p:cNvSpPr>
              <a:spLocks/>
            </p:cNvSpPr>
            <p:nvPr/>
          </p:nvSpPr>
          <p:spPr bwMode="auto">
            <a:xfrm>
              <a:off x="4568825" y="3532188"/>
              <a:ext cx="88900" cy="88900"/>
            </a:xfrm>
            <a:custGeom>
              <a:avLst/>
              <a:gdLst>
                <a:gd name="T0" fmla="*/ 2147483647 w 56"/>
                <a:gd name="T1" fmla="*/ 0 h 56"/>
                <a:gd name="T2" fmla="*/ 0 w 56"/>
                <a:gd name="T3" fmla="*/ 0 h 56"/>
                <a:gd name="T4" fmla="*/ 0 w 56"/>
                <a:gd name="T5" fmla="*/ 2147483647 h 56"/>
                <a:gd name="T6" fmla="*/ 0 w 56"/>
                <a:gd name="T7" fmla="*/ 2147483647 h 56"/>
                <a:gd name="T8" fmla="*/ 0 w 56"/>
                <a:gd name="T9" fmla="*/ 2147483647 h 56"/>
                <a:gd name="T10" fmla="*/ 0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2147483647 w 56"/>
                <a:gd name="T17" fmla="*/ 2147483647 h 56"/>
                <a:gd name="T18" fmla="*/ 2147483647 w 56"/>
                <a:gd name="T19" fmla="*/ 2147483647 h 56"/>
                <a:gd name="T20" fmla="*/ 2147483647 w 56"/>
                <a:gd name="T21" fmla="*/ 2147483647 h 56"/>
                <a:gd name="T22" fmla="*/ 2147483647 w 56"/>
                <a:gd name="T23" fmla="*/ 2147483647 h 56"/>
                <a:gd name="T24" fmla="*/ 2147483647 w 56"/>
                <a:gd name="T25" fmla="*/ 2147483647 h 56"/>
                <a:gd name="T26" fmla="*/ 2147483647 w 56"/>
                <a:gd name="T27" fmla="*/ 2147483647 h 56"/>
                <a:gd name="T28" fmla="*/ 2147483647 w 56"/>
                <a:gd name="T29" fmla="*/ 2147483647 h 56"/>
                <a:gd name="T30" fmla="*/ 2147483647 w 56"/>
                <a:gd name="T31" fmla="*/ 0 h 56"/>
                <a:gd name="T32" fmla="*/ 2147483647 w 56"/>
                <a:gd name="T33" fmla="*/ 0 h 56"/>
                <a:gd name="T34" fmla="*/ 2147483647 w 56"/>
                <a:gd name="T35" fmla="*/ 0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"/>
                <a:gd name="T55" fmla="*/ 0 h 56"/>
                <a:gd name="T56" fmla="*/ 56 w 56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" h="56">
                  <a:moveTo>
                    <a:pt x="28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8" y="56"/>
                  </a:lnTo>
                  <a:lnTo>
                    <a:pt x="38" y="56"/>
                  </a:lnTo>
                  <a:lnTo>
                    <a:pt x="44" y="54"/>
                  </a:lnTo>
                  <a:lnTo>
                    <a:pt x="50" y="50"/>
                  </a:lnTo>
                  <a:lnTo>
                    <a:pt x="52" y="46"/>
                  </a:lnTo>
                  <a:lnTo>
                    <a:pt x="56" y="38"/>
                  </a:lnTo>
                  <a:lnTo>
                    <a:pt x="56" y="34"/>
                  </a:lnTo>
                  <a:lnTo>
                    <a:pt x="56" y="26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4" name="Freeform 14"/>
            <p:cNvSpPr>
              <a:spLocks/>
            </p:cNvSpPr>
            <p:nvPr/>
          </p:nvSpPr>
          <p:spPr bwMode="auto">
            <a:xfrm>
              <a:off x="4737100" y="3532188"/>
              <a:ext cx="88900" cy="88900"/>
            </a:xfrm>
            <a:custGeom>
              <a:avLst/>
              <a:gdLst>
                <a:gd name="T0" fmla="*/ 2147483647 w 56"/>
                <a:gd name="T1" fmla="*/ 0 h 56"/>
                <a:gd name="T2" fmla="*/ 0 w 56"/>
                <a:gd name="T3" fmla="*/ 0 h 56"/>
                <a:gd name="T4" fmla="*/ 0 w 56"/>
                <a:gd name="T5" fmla="*/ 2147483647 h 56"/>
                <a:gd name="T6" fmla="*/ 0 w 56"/>
                <a:gd name="T7" fmla="*/ 2147483647 h 56"/>
                <a:gd name="T8" fmla="*/ 0 w 56"/>
                <a:gd name="T9" fmla="*/ 2147483647 h 56"/>
                <a:gd name="T10" fmla="*/ 0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2147483647 w 56"/>
                <a:gd name="T17" fmla="*/ 2147483647 h 56"/>
                <a:gd name="T18" fmla="*/ 2147483647 w 56"/>
                <a:gd name="T19" fmla="*/ 2147483647 h 56"/>
                <a:gd name="T20" fmla="*/ 2147483647 w 56"/>
                <a:gd name="T21" fmla="*/ 2147483647 h 56"/>
                <a:gd name="T22" fmla="*/ 2147483647 w 56"/>
                <a:gd name="T23" fmla="*/ 2147483647 h 56"/>
                <a:gd name="T24" fmla="*/ 2147483647 w 56"/>
                <a:gd name="T25" fmla="*/ 2147483647 h 56"/>
                <a:gd name="T26" fmla="*/ 2147483647 w 56"/>
                <a:gd name="T27" fmla="*/ 2147483647 h 56"/>
                <a:gd name="T28" fmla="*/ 2147483647 w 56"/>
                <a:gd name="T29" fmla="*/ 2147483647 h 56"/>
                <a:gd name="T30" fmla="*/ 2147483647 w 56"/>
                <a:gd name="T31" fmla="*/ 0 h 56"/>
                <a:gd name="T32" fmla="*/ 2147483647 w 56"/>
                <a:gd name="T33" fmla="*/ 0 h 56"/>
                <a:gd name="T34" fmla="*/ 2147483647 w 56"/>
                <a:gd name="T35" fmla="*/ 0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"/>
                <a:gd name="T55" fmla="*/ 0 h 56"/>
                <a:gd name="T56" fmla="*/ 56 w 56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" h="56">
                  <a:moveTo>
                    <a:pt x="28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8" y="56"/>
                  </a:lnTo>
                  <a:lnTo>
                    <a:pt x="38" y="56"/>
                  </a:lnTo>
                  <a:lnTo>
                    <a:pt x="44" y="54"/>
                  </a:lnTo>
                  <a:lnTo>
                    <a:pt x="50" y="50"/>
                  </a:lnTo>
                  <a:lnTo>
                    <a:pt x="52" y="46"/>
                  </a:lnTo>
                  <a:lnTo>
                    <a:pt x="56" y="38"/>
                  </a:lnTo>
                  <a:lnTo>
                    <a:pt x="56" y="34"/>
                  </a:lnTo>
                  <a:lnTo>
                    <a:pt x="56" y="26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5" name="Freeform 15"/>
            <p:cNvSpPr>
              <a:spLocks/>
            </p:cNvSpPr>
            <p:nvPr/>
          </p:nvSpPr>
          <p:spPr bwMode="auto">
            <a:xfrm>
              <a:off x="4568825" y="3227388"/>
              <a:ext cx="88900" cy="85725"/>
            </a:xfrm>
            <a:custGeom>
              <a:avLst/>
              <a:gdLst>
                <a:gd name="T0" fmla="*/ 2147483647 w 56"/>
                <a:gd name="T1" fmla="*/ 0 h 54"/>
                <a:gd name="T2" fmla="*/ 0 w 56"/>
                <a:gd name="T3" fmla="*/ 0 h 54"/>
                <a:gd name="T4" fmla="*/ 0 w 56"/>
                <a:gd name="T5" fmla="*/ 2147483647 h 54"/>
                <a:gd name="T6" fmla="*/ 0 w 56"/>
                <a:gd name="T7" fmla="*/ 2147483647 h 54"/>
                <a:gd name="T8" fmla="*/ 0 w 56"/>
                <a:gd name="T9" fmla="*/ 2147483647 h 54"/>
                <a:gd name="T10" fmla="*/ 2147483647 w 56"/>
                <a:gd name="T11" fmla="*/ 2147483647 h 54"/>
                <a:gd name="T12" fmla="*/ 2147483647 w 56"/>
                <a:gd name="T13" fmla="*/ 2147483647 h 54"/>
                <a:gd name="T14" fmla="*/ 2147483647 w 56"/>
                <a:gd name="T15" fmla="*/ 2147483647 h 54"/>
                <a:gd name="T16" fmla="*/ 2147483647 w 56"/>
                <a:gd name="T17" fmla="*/ 2147483647 h 54"/>
                <a:gd name="T18" fmla="*/ 2147483647 w 56"/>
                <a:gd name="T19" fmla="*/ 2147483647 h 54"/>
                <a:gd name="T20" fmla="*/ 2147483647 w 56"/>
                <a:gd name="T21" fmla="*/ 2147483647 h 54"/>
                <a:gd name="T22" fmla="*/ 2147483647 w 56"/>
                <a:gd name="T23" fmla="*/ 2147483647 h 54"/>
                <a:gd name="T24" fmla="*/ 2147483647 w 56"/>
                <a:gd name="T25" fmla="*/ 2147483647 h 54"/>
                <a:gd name="T26" fmla="*/ 2147483647 w 56"/>
                <a:gd name="T27" fmla="*/ 0 h 54"/>
                <a:gd name="T28" fmla="*/ 2147483647 w 56"/>
                <a:gd name="T29" fmla="*/ 0 h 54"/>
                <a:gd name="T30" fmla="*/ 2147483647 w 56"/>
                <a:gd name="T31" fmla="*/ 0 h 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54"/>
                <a:gd name="T50" fmla="*/ 56 w 56"/>
                <a:gd name="T51" fmla="*/ 54 h 5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54">
                  <a:moveTo>
                    <a:pt x="28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54"/>
                  </a:lnTo>
                  <a:lnTo>
                    <a:pt x="28" y="54"/>
                  </a:lnTo>
                  <a:lnTo>
                    <a:pt x="38" y="54"/>
                  </a:lnTo>
                  <a:lnTo>
                    <a:pt x="44" y="52"/>
                  </a:lnTo>
                  <a:lnTo>
                    <a:pt x="50" y="48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34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6" name="Freeform 16"/>
            <p:cNvSpPr>
              <a:spLocks/>
            </p:cNvSpPr>
            <p:nvPr/>
          </p:nvSpPr>
          <p:spPr bwMode="auto">
            <a:xfrm>
              <a:off x="4737100" y="3227388"/>
              <a:ext cx="88900" cy="85725"/>
            </a:xfrm>
            <a:custGeom>
              <a:avLst/>
              <a:gdLst>
                <a:gd name="T0" fmla="*/ 2147483647 w 56"/>
                <a:gd name="T1" fmla="*/ 0 h 54"/>
                <a:gd name="T2" fmla="*/ 0 w 56"/>
                <a:gd name="T3" fmla="*/ 0 h 54"/>
                <a:gd name="T4" fmla="*/ 0 w 56"/>
                <a:gd name="T5" fmla="*/ 2147483647 h 54"/>
                <a:gd name="T6" fmla="*/ 0 w 56"/>
                <a:gd name="T7" fmla="*/ 2147483647 h 54"/>
                <a:gd name="T8" fmla="*/ 0 w 56"/>
                <a:gd name="T9" fmla="*/ 2147483647 h 54"/>
                <a:gd name="T10" fmla="*/ 2147483647 w 56"/>
                <a:gd name="T11" fmla="*/ 2147483647 h 54"/>
                <a:gd name="T12" fmla="*/ 2147483647 w 56"/>
                <a:gd name="T13" fmla="*/ 2147483647 h 54"/>
                <a:gd name="T14" fmla="*/ 2147483647 w 56"/>
                <a:gd name="T15" fmla="*/ 2147483647 h 54"/>
                <a:gd name="T16" fmla="*/ 2147483647 w 56"/>
                <a:gd name="T17" fmla="*/ 2147483647 h 54"/>
                <a:gd name="T18" fmla="*/ 2147483647 w 56"/>
                <a:gd name="T19" fmla="*/ 2147483647 h 54"/>
                <a:gd name="T20" fmla="*/ 2147483647 w 56"/>
                <a:gd name="T21" fmla="*/ 2147483647 h 54"/>
                <a:gd name="T22" fmla="*/ 2147483647 w 56"/>
                <a:gd name="T23" fmla="*/ 2147483647 h 54"/>
                <a:gd name="T24" fmla="*/ 2147483647 w 56"/>
                <a:gd name="T25" fmla="*/ 2147483647 h 54"/>
                <a:gd name="T26" fmla="*/ 2147483647 w 56"/>
                <a:gd name="T27" fmla="*/ 0 h 54"/>
                <a:gd name="T28" fmla="*/ 2147483647 w 56"/>
                <a:gd name="T29" fmla="*/ 0 h 54"/>
                <a:gd name="T30" fmla="*/ 2147483647 w 56"/>
                <a:gd name="T31" fmla="*/ 0 h 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54"/>
                <a:gd name="T50" fmla="*/ 56 w 56"/>
                <a:gd name="T51" fmla="*/ 54 h 5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54">
                  <a:moveTo>
                    <a:pt x="28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54"/>
                  </a:lnTo>
                  <a:lnTo>
                    <a:pt x="28" y="54"/>
                  </a:lnTo>
                  <a:lnTo>
                    <a:pt x="38" y="54"/>
                  </a:lnTo>
                  <a:lnTo>
                    <a:pt x="44" y="52"/>
                  </a:lnTo>
                  <a:lnTo>
                    <a:pt x="50" y="48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34"/>
                  </a:lnTo>
                  <a:lnTo>
                    <a:pt x="56" y="0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sp>
          <p:nvSpPr>
            <p:cNvPr id="97" name="Freeform 17"/>
            <p:cNvSpPr>
              <a:spLocks noEditPoints="1"/>
            </p:cNvSpPr>
            <p:nvPr/>
          </p:nvSpPr>
          <p:spPr bwMode="auto">
            <a:xfrm>
              <a:off x="4321175" y="2598738"/>
              <a:ext cx="581025" cy="466725"/>
            </a:xfrm>
            <a:custGeom>
              <a:avLst/>
              <a:gdLst>
                <a:gd name="T0" fmla="*/ 0 w 366"/>
                <a:gd name="T1" fmla="*/ 2147483647 h 294"/>
                <a:gd name="T2" fmla="*/ 0 w 366"/>
                <a:gd name="T3" fmla="*/ 2147483647 h 294"/>
                <a:gd name="T4" fmla="*/ 2147483647 w 366"/>
                <a:gd name="T5" fmla="*/ 2147483647 h 294"/>
                <a:gd name="T6" fmla="*/ 2147483647 w 366"/>
                <a:gd name="T7" fmla="*/ 2147483647 h 294"/>
                <a:gd name="T8" fmla="*/ 2147483647 w 366"/>
                <a:gd name="T9" fmla="*/ 2147483647 h 294"/>
                <a:gd name="T10" fmla="*/ 2147483647 w 366"/>
                <a:gd name="T11" fmla="*/ 2147483647 h 294"/>
                <a:gd name="T12" fmla="*/ 2147483647 w 366"/>
                <a:gd name="T13" fmla="*/ 2147483647 h 294"/>
                <a:gd name="T14" fmla="*/ 2147483647 w 366"/>
                <a:gd name="T15" fmla="*/ 2147483647 h 294"/>
                <a:gd name="T16" fmla="*/ 2147483647 w 366"/>
                <a:gd name="T17" fmla="*/ 2147483647 h 294"/>
                <a:gd name="T18" fmla="*/ 2147483647 w 366"/>
                <a:gd name="T19" fmla="*/ 2147483647 h 294"/>
                <a:gd name="T20" fmla="*/ 2147483647 w 366"/>
                <a:gd name="T21" fmla="*/ 2147483647 h 294"/>
                <a:gd name="T22" fmla="*/ 2147483647 w 366"/>
                <a:gd name="T23" fmla="*/ 2147483647 h 294"/>
                <a:gd name="T24" fmla="*/ 2147483647 w 366"/>
                <a:gd name="T25" fmla="*/ 2147483647 h 294"/>
                <a:gd name="T26" fmla="*/ 2147483647 w 366"/>
                <a:gd name="T27" fmla="*/ 0 h 294"/>
                <a:gd name="T28" fmla="*/ 2147483647 w 366"/>
                <a:gd name="T29" fmla="*/ 0 h 294"/>
                <a:gd name="T30" fmla="*/ 0 w 366"/>
                <a:gd name="T31" fmla="*/ 2147483647 h 294"/>
                <a:gd name="T32" fmla="*/ 2147483647 w 366"/>
                <a:gd name="T33" fmla="*/ 2147483647 h 294"/>
                <a:gd name="T34" fmla="*/ 2147483647 w 366"/>
                <a:gd name="T35" fmla="*/ 2147483647 h 294"/>
                <a:gd name="T36" fmla="*/ 2147483647 w 366"/>
                <a:gd name="T37" fmla="*/ 2147483647 h 294"/>
                <a:gd name="T38" fmla="*/ 2147483647 w 366"/>
                <a:gd name="T39" fmla="*/ 2147483647 h 294"/>
                <a:gd name="T40" fmla="*/ 2147483647 w 366"/>
                <a:gd name="T41" fmla="*/ 2147483647 h 294"/>
                <a:gd name="T42" fmla="*/ 2147483647 w 366"/>
                <a:gd name="T43" fmla="*/ 2147483647 h 294"/>
                <a:gd name="T44" fmla="*/ 2147483647 w 366"/>
                <a:gd name="T45" fmla="*/ 2147483647 h 294"/>
                <a:gd name="T46" fmla="*/ 2147483647 w 366"/>
                <a:gd name="T47" fmla="*/ 2147483647 h 294"/>
                <a:gd name="T48" fmla="*/ 2147483647 w 366"/>
                <a:gd name="T49" fmla="*/ 2147483647 h 294"/>
                <a:gd name="T50" fmla="*/ 2147483647 w 366"/>
                <a:gd name="T51" fmla="*/ 2147483647 h 294"/>
                <a:gd name="T52" fmla="*/ 2147483647 w 366"/>
                <a:gd name="T53" fmla="*/ 2147483647 h 294"/>
                <a:gd name="T54" fmla="*/ 2147483647 w 366"/>
                <a:gd name="T55" fmla="*/ 2147483647 h 294"/>
                <a:gd name="T56" fmla="*/ 2147483647 w 366"/>
                <a:gd name="T57" fmla="*/ 2147483647 h 2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6"/>
                <a:gd name="T88" fmla="*/ 0 h 294"/>
                <a:gd name="T89" fmla="*/ 366 w 366"/>
                <a:gd name="T90" fmla="*/ 294 h 29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6" h="294">
                  <a:moveTo>
                    <a:pt x="0" y="70"/>
                  </a:moveTo>
                  <a:lnTo>
                    <a:pt x="0" y="294"/>
                  </a:lnTo>
                  <a:lnTo>
                    <a:pt x="292" y="294"/>
                  </a:lnTo>
                  <a:lnTo>
                    <a:pt x="306" y="294"/>
                  </a:lnTo>
                  <a:lnTo>
                    <a:pt x="316" y="292"/>
                  </a:lnTo>
                  <a:lnTo>
                    <a:pt x="326" y="290"/>
                  </a:lnTo>
                  <a:lnTo>
                    <a:pt x="334" y="286"/>
                  </a:lnTo>
                  <a:lnTo>
                    <a:pt x="348" y="276"/>
                  </a:lnTo>
                  <a:lnTo>
                    <a:pt x="356" y="264"/>
                  </a:lnTo>
                  <a:lnTo>
                    <a:pt x="362" y="254"/>
                  </a:lnTo>
                  <a:lnTo>
                    <a:pt x="364" y="244"/>
                  </a:lnTo>
                  <a:lnTo>
                    <a:pt x="366" y="234"/>
                  </a:lnTo>
                  <a:lnTo>
                    <a:pt x="366" y="0"/>
                  </a:lnTo>
                  <a:lnTo>
                    <a:pt x="72" y="0"/>
                  </a:lnTo>
                  <a:lnTo>
                    <a:pt x="0" y="70"/>
                  </a:lnTo>
                  <a:close/>
                  <a:moveTo>
                    <a:pt x="334" y="32"/>
                  </a:moveTo>
                  <a:lnTo>
                    <a:pt x="334" y="234"/>
                  </a:lnTo>
                  <a:lnTo>
                    <a:pt x="332" y="244"/>
                  </a:lnTo>
                  <a:lnTo>
                    <a:pt x="328" y="250"/>
                  </a:lnTo>
                  <a:lnTo>
                    <a:pt x="322" y="256"/>
                  </a:lnTo>
                  <a:lnTo>
                    <a:pt x="314" y="258"/>
                  </a:lnTo>
                  <a:lnTo>
                    <a:pt x="300" y="262"/>
                  </a:lnTo>
                  <a:lnTo>
                    <a:pt x="292" y="262"/>
                  </a:lnTo>
                  <a:lnTo>
                    <a:pt x="32" y="262"/>
                  </a:lnTo>
                  <a:lnTo>
                    <a:pt x="32" y="84"/>
                  </a:lnTo>
                  <a:lnTo>
                    <a:pt x="84" y="32"/>
                  </a:lnTo>
                  <a:lnTo>
                    <a:pt x="334" y="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</p:grpSp>
      <p:grpSp>
        <p:nvGrpSpPr>
          <p:cNvPr id="144402" name="Group 97"/>
          <p:cNvGrpSpPr>
            <a:grpSpLocks/>
          </p:cNvGrpSpPr>
          <p:nvPr/>
        </p:nvGrpSpPr>
        <p:grpSpPr bwMode="auto">
          <a:xfrm>
            <a:off x="5780018" y="4465474"/>
            <a:ext cx="479405" cy="467853"/>
            <a:chOff x="2075010" y="5101104"/>
            <a:chExt cx="771229" cy="699634"/>
          </a:xfrm>
        </p:grpSpPr>
        <p:grpSp>
          <p:nvGrpSpPr>
            <p:cNvPr id="99" name="그룹 41"/>
            <p:cNvGrpSpPr>
              <a:grpSpLocks noChangeAspect="1"/>
            </p:cNvGrpSpPr>
            <p:nvPr/>
          </p:nvGrpSpPr>
          <p:grpSpPr bwMode="auto">
            <a:xfrm>
              <a:off x="2075010" y="5101104"/>
              <a:ext cx="240092" cy="286424"/>
              <a:chOff x="3575050" y="2439988"/>
              <a:chExt cx="1793875" cy="2035175"/>
            </a:xfrm>
            <a:solidFill>
              <a:schemeClr val="bg1">
                <a:lumMod val="50000"/>
              </a:schemeClr>
            </a:solidFill>
          </p:grpSpPr>
          <p:sp>
            <p:nvSpPr>
              <p:cNvPr id="118" name="Freeform 7"/>
              <p:cNvSpPr>
                <a:spLocks/>
              </p:cNvSpPr>
              <p:nvPr/>
            </p:nvSpPr>
            <p:spPr bwMode="auto">
              <a:xfrm>
                <a:off x="4905375" y="33702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19" name="Freeform 8"/>
              <p:cNvSpPr>
                <a:spLocks/>
              </p:cNvSpPr>
              <p:nvPr/>
            </p:nvSpPr>
            <p:spPr bwMode="auto">
              <a:xfrm>
                <a:off x="4905375" y="34591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6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6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0" name="Freeform 9"/>
              <p:cNvSpPr>
                <a:spLocks/>
              </p:cNvSpPr>
              <p:nvPr/>
            </p:nvSpPr>
            <p:spPr bwMode="auto">
              <a:xfrm>
                <a:off x="4905375" y="32813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2 h 38"/>
                  <a:gd name="T10" fmla="*/ 168 w 176"/>
                  <a:gd name="T11" fmla="*/ 28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2"/>
                    </a:lnTo>
                    <a:lnTo>
                      <a:pt x="168" y="28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1" name="Freeform 10"/>
              <p:cNvSpPr>
                <a:spLocks noEditPoints="1"/>
              </p:cNvSpPr>
              <p:nvPr/>
            </p:nvSpPr>
            <p:spPr bwMode="auto">
              <a:xfrm>
                <a:off x="4905375" y="3570288"/>
                <a:ext cx="263525" cy="196850"/>
              </a:xfrm>
              <a:custGeom>
                <a:avLst/>
                <a:gdLst>
                  <a:gd name="T0" fmla="*/ 0 w 166"/>
                  <a:gd name="T1" fmla="*/ 124 h 124"/>
                  <a:gd name="T2" fmla="*/ 96 w 166"/>
                  <a:gd name="T3" fmla="*/ 124 h 124"/>
                  <a:gd name="T4" fmla="*/ 96 w 166"/>
                  <a:gd name="T5" fmla="*/ 124 h 124"/>
                  <a:gd name="T6" fmla="*/ 116 w 166"/>
                  <a:gd name="T7" fmla="*/ 122 h 124"/>
                  <a:gd name="T8" fmla="*/ 132 w 166"/>
                  <a:gd name="T9" fmla="*/ 116 h 124"/>
                  <a:gd name="T10" fmla="*/ 144 w 166"/>
                  <a:gd name="T11" fmla="*/ 110 h 124"/>
                  <a:gd name="T12" fmla="*/ 154 w 166"/>
                  <a:gd name="T13" fmla="*/ 100 h 124"/>
                  <a:gd name="T14" fmla="*/ 160 w 166"/>
                  <a:gd name="T15" fmla="*/ 90 h 124"/>
                  <a:gd name="T16" fmla="*/ 164 w 166"/>
                  <a:gd name="T17" fmla="*/ 80 h 124"/>
                  <a:gd name="T18" fmla="*/ 166 w 166"/>
                  <a:gd name="T19" fmla="*/ 72 h 124"/>
                  <a:gd name="T20" fmla="*/ 166 w 166"/>
                  <a:gd name="T21" fmla="*/ 64 h 124"/>
                  <a:gd name="T22" fmla="*/ 166 w 166"/>
                  <a:gd name="T23" fmla="*/ 0 h 124"/>
                  <a:gd name="T24" fmla="*/ 0 w 166"/>
                  <a:gd name="T25" fmla="*/ 0 h 124"/>
                  <a:gd name="T26" fmla="*/ 0 w 166"/>
                  <a:gd name="T27" fmla="*/ 124 h 124"/>
                  <a:gd name="T28" fmla="*/ 40 w 166"/>
                  <a:gd name="T29" fmla="*/ 40 h 124"/>
                  <a:gd name="T30" fmla="*/ 126 w 166"/>
                  <a:gd name="T31" fmla="*/ 40 h 124"/>
                  <a:gd name="T32" fmla="*/ 126 w 166"/>
                  <a:gd name="T33" fmla="*/ 64 h 124"/>
                  <a:gd name="T34" fmla="*/ 126 w 166"/>
                  <a:gd name="T35" fmla="*/ 64 h 124"/>
                  <a:gd name="T36" fmla="*/ 126 w 166"/>
                  <a:gd name="T37" fmla="*/ 68 h 124"/>
                  <a:gd name="T38" fmla="*/ 122 w 166"/>
                  <a:gd name="T39" fmla="*/ 74 h 124"/>
                  <a:gd name="T40" fmla="*/ 120 w 166"/>
                  <a:gd name="T41" fmla="*/ 78 h 124"/>
                  <a:gd name="T42" fmla="*/ 114 w 166"/>
                  <a:gd name="T43" fmla="*/ 80 h 124"/>
                  <a:gd name="T44" fmla="*/ 106 w 166"/>
                  <a:gd name="T45" fmla="*/ 82 h 124"/>
                  <a:gd name="T46" fmla="*/ 96 w 166"/>
                  <a:gd name="T47" fmla="*/ 84 h 124"/>
                  <a:gd name="T48" fmla="*/ 40 w 166"/>
                  <a:gd name="T49" fmla="*/ 84 h 124"/>
                  <a:gd name="T50" fmla="*/ 40 w 166"/>
                  <a:gd name="T51" fmla="*/ 4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24">
                    <a:moveTo>
                      <a:pt x="0" y="124"/>
                    </a:moveTo>
                    <a:lnTo>
                      <a:pt x="96" y="124"/>
                    </a:lnTo>
                    <a:lnTo>
                      <a:pt x="96" y="124"/>
                    </a:lnTo>
                    <a:lnTo>
                      <a:pt x="116" y="122"/>
                    </a:lnTo>
                    <a:lnTo>
                      <a:pt x="132" y="116"/>
                    </a:lnTo>
                    <a:lnTo>
                      <a:pt x="144" y="110"/>
                    </a:lnTo>
                    <a:lnTo>
                      <a:pt x="154" y="100"/>
                    </a:lnTo>
                    <a:lnTo>
                      <a:pt x="160" y="90"/>
                    </a:lnTo>
                    <a:lnTo>
                      <a:pt x="164" y="80"/>
                    </a:lnTo>
                    <a:lnTo>
                      <a:pt x="166" y="72"/>
                    </a:lnTo>
                    <a:lnTo>
                      <a:pt x="166" y="64"/>
                    </a:lnTo>
                    <a:lnTo>
                      <a:pt x="166" y="0"/>
                    </a:lnTo>
                    <a:lnTo>
                      <a:pt x="0" y="0"/>
                    </a:lnTo>
                    <a:lnTo>
                      <a:pt x="0" y="124"/>
                    </a:lnTo>
                    <a:close/>
                    <a:moveTo>
                      <a:pt x="40" y="40"/>
                    </a:moveTo>
                    <a:lnTo>
                      <a:pt x="126" y="40"/>
                    </a:lnTo>
                    <a:lnTo>
                      <a:pt x="126" y="64"/>
                    </a:lnTo>
                    <a:lnTo>
                      <a:pt x="126" y="64"/>
                    </a:lnTo>
                    <a:lnTo>
                      <a:pt x="126" y="68"/>
                    </a:lnTo>
                    <a:lnTo>
                      <a:pt x="122" y="74"/>
                    </a:lnTo>
                    <a:lnTo>
                      <a:pt x="120" y="78"/>
                    </a:lnTo>
                    <a:lnTo>
                      <a:pt x="114" y="80"/>
                    </a:lnTo>
                    <a:lnTo>
                      <a:pt x="106" y="82"/>
                    </a:lnTo>
                    <a:lnTo>
                      <a:pt x="96" y="84"/>
                    </a:lnTo>
                    <a:lnTo>
                      <a:pt x="40" y="84"/>
                    </a:lnTo>
                    <a:lnTo>
                      <a:pt x="40" y="4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2" name="Freeform 11"/>
              <p:cNvSpPr>
                <a:spLocks noEditPoints="1"/>
              </p:cNvSpPr>
              <p:nvPr/>
            </p:nvSpPr>
            <p:spPr bwMode="auto">
              <a:xfrm>
                <a:off x="3575050" y="2439988"/>
                <a:ext cx="1793875" cy="2035175"/>
              </a:xfrm>
              <a:custGeom>
                <a:avLst/>
                <a:gdLst>
                  <a:gd name="T0" fmla="*/ 64 w 1130"/>
                  <a:gd name="T1" fmla="*/ 1068 h 1282"/>
                  <a:gd name="T2" fmla="*/ 66 w 1130"/>
                  <a:gd name="T3" fmla="*/ 1098 h 1282"/>
                  <a:gd name="T4" fmla="*/ 64 w 1130"/>
                  <a:gd name="T5" fmla="*/ 1128 h 1282"/>
                  <a:gd name="T6" fmla="*/ 66 w 1130"/>
                  <a:gd name="T7" fmla="*/ 1158 h 1282"/>
                  <a:gd name="T8" fmla="*/ 64 w 1130"/>
                  <a:gd name="T9" fmla="*/ 1184 h 1282"/>
                  <a:gd name="T10" fmla="*/ 68 w 1130"/>
                  <a:gd name="T11" fmla="*/ 1208 h 1282"/>
                  <a:gd name="T12" fmla="*/ 80 w 1130"/>
                  <a:gd name="T13" fmla="*/ 1240 h 1282"/>
                  <a:gd name="T14" fmla="*/ 98 w 1130"/>
                  <a:gd name="T15" fmla="*/ 1260 h 1282"/>
                  <a:gd name="T16" fmla="*/ 120 w 1130"/>
                  <a:gd name="T17" fmla="*/ 1274 h 1282"/>
                  <a:gd name="T18" fmla="*/ 146 w 1130"/>
                  <a:gd name="T19" fmla="*/ 1282 h 1282"/>
                  <a:gd name="T20" fmla="*/ 172 w 1130"/>
                  <a:gd name="T21" fmla="*/ 1282 h 1282"/>
                  <a:gd name="T22" fmla="*/ 198 w 1130"/>
                  <a:gd name="T23" fmla="*/ 1274 h 1282"/>
                  <a:gd name="T24" fmla="*/ 220 w 1130"/>
                  <a:gd name="T25" fmla="*/ 1260 h 1282"/>
                  <a:gd name="T26" fmla="*/ 238 w 1130"/>
                  <a:gd name="T27" fmla="*/ 1240 h 1282"/>
                  <a:gd name="T28" fmla="*/ 250 w 1130"/>
                  <a:gd name="T29" fmla="*/ 1216 h 1282"/>
                  <a:gd name="T30" fmla="*/ 256 w 1130"/>
                  <a:gd name="T31" fmla="*/ 1192 h 1282"/>
                  <a:gd name="T32" fmla="*/ 254 w 1130"/>
                  <a:gd name="T33" fmla="*/ 1186 h 1282"/>
                  <a:gd name="T34" fmla="*/ 254 w 1130"/>
                  <a:gd name="T35" fmla="*/ 1160 h 1282"/>
                  <a:gd name="T36" fmla="*/ 256 w 1130"/>
                  <a:gd name="T37" fmla="*/ 1130 h 1282"/>
                  <a:gd name="T38" fmla="*/ 254 w 1130"/>
                  <a:gd name="T39" fmla="*/ 1120 h 1282"/>
                  <a:gd name="T40" fmla="*/ 256 w 1130"/>
                  <a:gd name="T41" fmla="*/ 1090 h 1282"/>
                  <a:gd name="T42" fmla="*/ 256 w 1130"/>
                  <a:gd name="T43" fmla="*/ 1066 h 1282"/>
                  <a:gd name="T44" fmla="*/ 1110 w 1130"/>
                  <a:gd name="T45" fmla="*/ 1066 h 1282"/>
                  <a:gd name="T46" fmla="*/ 0 w 1130"/>
                  <a:gd name="T47" fmla="*/ 0 h 1282"/>
                  <a:gd name="T48" fmla="*/ 210 w 1130"/>
                  <a:gd name="T49" fmla="*/ 1160 h 1282"/>
                  <a:gd name="T50" fmla="*/ 208 w 1130"/>
                  <a:gd name="T51" fmla="*/ 1188 h 1282"/>
                  <a:gd name="T52" fmla="*/ 204 w 1130"/>
                  <a:gd name="T53" fmla="*/ 1208 h 1282"/>
                  <a:gd name="T54" fmla="*/ 190 w 1130"/>
                  <a:gd name="T55" fmla="*/ 1224 h 1282"/>
                  <a:gd name="T56" fmla="*/ 172 w 1130"/>
                  <a:gd name="T57" fmla="*/ 1234 h 1282"/>
                  <a:gd name="T58" fmla="*/ 152 w 1130"/>
                  <a:gd name="T59" fmla="*/ 1234 h 1282"/>
                  <a:gd name="T60" fmla="*/ 140 w 1130"/>
                  <a:gd name="T61" fmla="*/ 1230 h 1282"/>
                  <a:gd name="T62" fmla="*/ 124 w 1130"/>
                  <a:gd name="T63" fmla="*/ 1220 h 1282"/>
                  <a:gd name="T64" fmla="*/ 114 w 1130"/>
                  <a:gd name="T65" fmla="*/ 1202 h 1282"/>
                  <a:gd name="T66" fmla="*/ 110 w 1130"/>
                  <a:gd name="T67" fmla="*/ 1178 h 1282"/>
                  <a:gd name="T68" fmla="*/ 112 w 1130"/>
                  <a:gd name="T69" fmla="*/ 1148 h 1282"/>
                  <a:gd name="T70" fmla="*/ 112 w 1130"/>
                  <a:gd name="T71" fmla="*/ 1128 h 1282"/>
                  <a:gd name="T72" fmla="*/ 112 w 1130"/>
                  <a:gd name="T73" fmla="*/ 1108 h 1282"/>
                  <a:gd name="T74" fmla="*/ 110 w 1130"/>
                  <a:gd name="T75" fmla="*/ 1078 h 1282"/>
                  <a:gd name="T76" fmla="*/ 208 w 1130"/>
                  <a:gd name="T77" fmla="*/ 1070 h 1282"/>
                  <a:gd name="T78" fmla="*/ 210 w 1130"/>
                  <a:gd name="T79" fmla="*/ 1100 h 1282"/>
                  <a:gd name="T80" fmla="*/ 208 w 1130"/>
                  <a:gd name="T81" fmla="*/ 1126 h 1282"/>
                  <a:gd name="T82" fmla="*/ 210 w 1130"/>
                  <a:gd name="T83" fmla="*/ 1140 h 1282"/>
                  <a:gd name="T84" fmla="*/ 336 w 1130"/>
                  <a:gd name="T85" fmla="*/ 122 h 1282"/>
                  <a:gd name="T86" fmla="*/ 324 w 1130"/>
                  <a:gd name="T87" fmla="*/ 898 h 1282"/>
                  <a:gd name="T88" fmla="*/ 270 w 1130"/>
                  <a:gd name="T89" fmla="*/ 940 h 1282"/>
                  <a:gd name="T90" fmla="*/ 1090 w 1130"/>
                  <a:gd name="T91" fmla="*/ 888 h 1282"/>
                  <a:gd name="T92" fmla="*/ 1062 w 1130"/>
                  <a:gd name="T93" fmla="*/ 972 h 1282"/>
                  <a:gd name="T94" fmla="*/ 968 w 1130"/>
                  <a:gd name="T95" fmla="*/ 1026 h 1282"/>
                  <a:gd name="T96" fmla="*/ 256 w 1130"/>
                  <a:gd name="T97" fmla="*/ 1010 h 1282"/>
                  <a:gd name="T98" fmla="*/ 254 w 1130"/>
                  <a:gd name="T99" fmla="*/ 984 h 1282"/>
                  <a:gd name="T100" fmla="*/ 326 w 1130"/>
                  <a:gd name="T101" fmla="*/ 958 h 1282"/>
                  <a:gd name="T102" fmla="*/ 376 w 1130"/>
                  <a:gd name="T103" fmla="*/ 866 h 1282"/>
                  <a:gd name="T104" fmla="*/ 208 w 1130"/>
                  <a:gd name="T105" fmla="*/ 984 h 1282"/>
                  <a:gd name="T106" fmla="*/ 208 w 1130"/>
                  <a:gd name="T107" fmla="*/ 1010 h 1282"/>
                  <a:gd name="T108" fmla="*/ 40 w 1130"/>
                  <a:gd name="T109" fmla="*/ 40 h 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0" h="1282">
                    <a:moveTo>
                      <a:pt x="0" y="0"/>
                    </a:moveTo>
                    <a:lnTo>
                      <a:pt x="0" y="1066"/>
                    </a:lnTo>
                    <a:lnTo>
                      <a:pt x="64" y="1066"/>
                    </a:lnTo>
                    <a:lnTo>
                      <a:pt x="64" y="1066"/>
                    </a:lnTo>
                    <a:lnTo>
                      <a:pt x="64" y="1068"/>
                    </a:lnTo>
                    <a:lnTo>
                      <a:pt x="64" y="1068"/>
                    </a:lnTo>
                    <a:lnTo>
                      <a:pt x="66" y="1078"/>
                    </a:lnTo>
                    <a:lnTo>
                      <a:pt x="66" y="1078"/>
                    </a:lnTo>
                    <a:lnTo>
                      <a:pt x="64" y="1088"/>
                    </a:lnTo>
                    <a:lnTo>
                      <a:pt x="64" y="1088"/>
                    </a:lnTo>
                    <a:lnTo>
                      <a:pt x="66" y="1098"/>
                    </a:lnTo>
                    <a:lnTo>
                      <a:pt x="66" y="1098"/>
                    </a:lnTo>
                    <a:lnTo>
                      <a:pt x="64" y="1108"/>
                    </a:lnTo>
                    <a:lnTo>
                      <a:pt x="64" y="1108"/>
                    </a:lnTo>
                    <a:lnTo>
                      <a:pt x="66" y="1118"/>
                    </a:lnTo>
                    <a:lnTo>
                      <a:pt x="66" y="1118"/>
                    </a:lnTo>
                    <a:lnTo>
                      <a:pt x="64" y="1126"/>
                    </a:lnTo>
                    <a:lnTo>
                      <a:pt x="64" y="1128"/>
                    </a:lnTo>
                    <a:lnTo>
                      <a:pt x="64" y="1128"/>
                    </a:lnTo>
                    <a:lnTo>
                      <a:pt x="66" y="1138"/>
                    </a:lnTo>
                    <a:lnTo>
                      <a:pt x="66" y="1138"/>
                    </a:lnTo>
                    <a:lnTo>
                      <a:pt x="64" y="1148"/>
                    </a:lnTo>
                    <a:lnTo>
                      <a:pt x="64" y="1148"/>
                    </a:lnTo>
                    <a:lnTo>
                      <a:pt x="66" y="1158"/>
                    </a:lnTo>
                    <a:lnTo>
                      <a:pt x="66" y="1158"/>
                    </a:lnTo>
                    <a:lnTo>
                      <a:pt x="64" y="1168"/>
                    </a:lnTo>
                    <a:lnTo>
                      <a:pt x="64" y="1168"/>
                    </a:lnTo>
                    <a:lnTo>
                      <a:pt x="66" y="1178"/>
                    </a:lnTo>
                    <a:lnTo>
                      <a:pt x="66" y="1178"/>
                    </a:lnTo>
                    <a:lnTo>
                      <a:pt x="64" y="1184"/>
                    </a:lnTo>
                    <a:lnTo>
                      <a:pt x="64" y="1190"/>
                    </a:lnTo>
                    <a:lnTo>
                      <a:pt x="64" y="1190"/>
                    </a:lnTo>
                    <a:lnTo>
                      <a:pt x="66" y="1196"/>
                    </a:lnTo>
                    <a:lnTo>
                      <a:pt x="68" y="1202"/>
                    </a:lnTo>
                    <a:lnTo>
                      <a:pt x="68" y="1202"/>
                    </a:lnTo>
                    <a:lnTo>
                      <a:pt x="68" y="1208"/>
                    </a:lnTo>
                    <a:lnTo>
                      <a:pt x="68" y="1216"/>
                    </a:lnTo>
                    <a:lnTo>
                      <a:pt x="76" y="1242"/>
                    </a:lnTo>
                    <a:lnTo>
                      <a:pt x="76" y="1230"/>
                    </a:lnTo>
                    <a:lnTo>
                      <a:pt x="76" y="1230"/>
                    </a:lnTo>
                    <a:lnTo>
                      <a:pt x="80" y="1240"/>
                    </a:lnTo>
                    <a:lnTo>
                      <a:pt x="80" y="1240"/>
                    </a:lnTo>
                    <a:lnTo>
                      <a:pt x="84" y="1244"/>
                    </a:lnTo>
                    <a:lnTo>
                      <a:pt x="90" y="1248"/>
                    </a:lnTo>
                    <a:lnTo>
                      <a:pt x="90" y="1248"/>
                    </a:lnTo>
                    <a:lnTo>
                      <a:pt x="94" y="1254"/>
                    </a:lnTo>
                    <a:lnTo>
                      <a:pt x="98" y="1260"/>
                    </a:lnTo>
                    <a:lnTo>
                      <a:pt x="98" y="1260"/>
                    </a:lnTo>
                    <a:lnTo>
                      <a:pt x="104" y="1264"/>
                    </a:lnTo>
                    <a:lnTo>
                      <a:pt x="110" y="1264"/>
                    </a:lnTo>
                    <a:lnTo>
                      <a:pt x="110" y="1264"/>
                    </a:lnTo>
                    <a:lnTo>
                      <a:pt x="114" y="1270"/>
                    </a:lnTo>
                    <a:lnTo>
                      <a:pt x="120" y="1274"/>
                    </a:lnTo>
                    <a:lnTo>
                      <a:pt x="120" y="1274"/>
                    </a:lnTo>
                    <a:lnTo>
                      <a:pt x="126" y="1276"/>
                    </a:lnTo>
                    <a:lnTo>
                      <a:pt x="134" y="1276"/>
                    </a:lnTo>
                    <a:lnTo>
                      <a:pt x="134" y="1276"/>
                    </a:lnTo>
                    <a:lnTo>
                      <a:pt x="140" y="1280"/>
                    </a:lnTo>
                    <a:lnTo>
                      <a:pt x="146" y="1282"/>
                    </a:lnTo>
                    <a:lnTo>
                      <a:pt x="146" y="1282"/>
                    </a:lnTo>
                    <a:lnTo>
                      <a:pt x="152" y="1282"/>
                    </a:lnTo>
                    <a:lnTo>
                      <a:pt x="160" y="1280"/>
                    </a:lnTo>
                    <a:lnTo>
                      <a:pt x="160" y="1280"/>
                    </a:lnTo>
                    <a:lnTo>
                      <a:pt x="170" y="1282"/>
                    </a:lnTo>
                    <a:lnTo>
                      <a:pt x="170" y="1282"/>
                    </a:lnTo>
                    <a:lnTo>
                      <a:pt x="172" y="1282"/>
                    </a:lnTo>
                    <a:lnTo>
                      <a:pt x="172" y="1282"/>
                    </a:lnTo>
                    <a:lnTo>
                      <a:pt x="178" y="1280"/>
                    </a:lnTo>
                    <a:lnTo>
                      <a:pt x="184" y="1276"/>
                    </a:lnTo>
                    <a:lnTo>
                      <a:pt x="184" y="1276"/>
                    </a:lnTo>
                    <a:lnTo>
                      <a:pt x="192" y="1276"/>
                    </a:lnTo>
                    <a:lnTo>
                      <a:pt x="198" y="1274"/>
                    </a:lnTo>
                    <a:lnTo>
                      <a:pt x="198" y="1274"/>
                    </a:lnTo>
                    <a:lnTo>
                      <a:pt x="204" y="1270"/>
                    </a:lnTo>
                    <a:lnTo>
                      <a:pt x="208" y="1266"/>
                    </a:lnTo>
                    <a:lnTo>
                      <a:pt x="208" y="1266"/>
                    </a:lnTo>
                    <a:lnTo>
                      <a:pt x="214" y="1264"/>
                    </a:lnTo>
                    <a:lnTo>
                      <a:pt x="220" y="1260"/>
                    </a:lnTo>
                    <a:lnTo>
                      <a:pt x="220" y="1260"/>
                    </a:lnTo>
                    <a:lnTo>
                      <a:pt x="226" y="1256"/>
                    </a:lnTo>
                    <a:lnTo>
                      <a:pt x="228" y="1250"/>
                    </a:lnTo>
                    <a:lnTo>
                      <a:pt x="228" y="1250"/>
                    </a:lnTo>
                    <a:lnTo>
                      <a:pt x="234" y="1246"/>
                    </a:lnTo>
                    <a:lnTo>
                      <a:pt x="238" y="1240"/>
                    </a:lnTo>
                    <a:lnTo>
                      <a:pt x="238" y="1240"/>
                    </a:lnTo>
                    <a:lnTo>
                      <a:pt x="242" y="1234"/>
                    </a:lnTo>
                    <a:lnTo>
                      <a:pt x="242" y="1228"/>
                    </a:lnTo>
                    <a:lnTo>
                      <a:pt x="242" y="1228"/>
                    </a:lnTo>
                    <a:lnTo>
                      <a:pt x="248" y="1224"/>
                    </a:lnTo>
                    <a:lnTo>
                      <a:pt x="250" y="1216"/>
                    </a:lnTo>
                    <a:lnTo>
                      <a:pt x="250" y="1216"/>
                    </a:lnTo>
                    <a:lnTo>
                      <a:pt x="252" y="1210"/>
                    </a:lnTo>
                    <a:lnTo>
                      <a:pt x="250" y="1204"/>
                    </a:lnTo>
                    <a:lnTo>
                      <a:pt x="250" y="1204"/>
                    </a:lnTo>
                    <a:lnTo>
                      <a:pt x="254" y="1198"/>
                    </a:lnTo>
                    <a:lnTo>
                      <a:pt x="256" y="1192"/>
                    </a:lnTo>
                    <a:lnTo>
                      <a:pt x="256" y="1192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4" y="1186"/>
                    </a:lnTo>
                    <a:lnTo>
                      <a:pt x="254" y="1180"/>
                    </a:lnTo>
                    <a:lnTo>
                      <a:pt x="254" y="1180"/>
                    </a:lnTo>
                    <a:lnTo>
                      <a:pt x="256" y="1170"/>
                    </a:lnTo>
                    <a:lnTo>
                      <a:pt x="256" y="1170"/>
                    </a:lnTo>
                    <a:lnTo>
                      <a:pt x="254" y="1160"/>
                    </a:lnTo>
                    <a:lnTo>
                      <a:pt x="254" y="1160"/>
                    </a:lnTo>
                    <a:lnTo>
                      <a:pt x="256" y="1150"/>
                    </a:lnTo>
                    <a:lnTo>
                      <a:pt x="256" y="1150"/>
                    </a:lnTo>
                    <a:lnTo>
                      <a:pt x="254" y="1140"/>
                    </a:lnTo>
                    <a:lnTo>
                      <a:pt x="254" y="114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4" y="1126"/>
                    </a:lnTo>
                    <a:lnTo>
                      <a:pt x="254" y="1126"/>
                    </a:lnTo>
                    <a:lnTo>
                      <a:pt x="254" y="1120"/>
                    </a:lnTo>
                    <a:lnTo>
                      <a:pt x="254" y="1120"/>
                    </a:lnTo>
                    <a:lnTo>
                      <a:pt x="256" y="1110"/>
                    </a:lnTo>
                    <a:lnTo>
                      <a:pt x="256" y="1110"/>
                    </a:lnTo>
                    <a:lnTo>
                      <a:pt x="254" y="1100"/>
                    </a:lnTo>
                    <a:lnTo>
                      <a:pt x="254" y="1100"/>
                    </a:lnTo>
                    <a:lnTo>
                      <a:pt x="256" y="1090"/>
                    </a:lnTo>
                    <a:lnTo>
                      <a:pt x="256" y="1090"/>
                    </a:lnTo>
                    <a:lnTo>
                      <a:pt x="254" y="1080"/>
                    </a:lnTo>
                    <a:lnTo>
                      <a:pt x="254" y="1080"/>
                    </a:lnTo>
                    <a:lnTo>
                      <a:pt x="256" y="1070"/>
                    </a:lnTo>
                    <a:lnTo>
                      <a:pt x="256" y="1070"/>
                    </a:lnTo>
                    <a:lnTo>
                      <a:pt x="256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54" y="1066"/>
                    </a:lnTo>
                    <a:lnTo>
                      <a:pt x="1110" y="1066"/>
                    </a:lnTo>
                    <a:lnTo>
                      <a:pt x="1110" y="1066"/>
                    </a:lnTo>
                    <a:lnTo>
                      <a:pt x="1118" y="1064"/>
                    </a:lnTo>
                    <a:lnTo>
                      <a:pt x="1124" y="1060"/>
                    </a:lnTo>
                    <a:lnTo>
                      <a:pt x="1128" y="1054"/>
                    </a:lnTo>
                    <a:lnTo>
                      <a:pt x="1130" y="1046"/>
                    </a:lnTo>
                    <a:lnTo>
                      <a:pt x="1130" y="0"/>
                    </a:lnTo>
                    <a:lnTo>
                      <a:pt x="0" y="0"/>
                    </a:lnTo>
                    <a:close/>
                    <a:moveTo>
                      <a:pt x="210" y="1140"/>
                    </a:moveTo>
                    <a:lnTo>
                      <a:pt x="210" y="1140"/>
                    </a:lnTo>
                    <a:lnTo>
                      <a:pt x="208" y="1150"/>
                    </a:lnTo>
                    <a:lnTo>
                      <a:pt x="208" y="1150"/>
                    </a:lnTo>
                    <a:lnTo>
                      <a:pt x="210" y="1160"/>
                    </a:lnTo>
                    <a:lnTo>
                      <a:pt x="210" y="1160"/>
                    </a:lnTo>
                    <a:lnTo>
                      <a:pt x="208" y="1170"/>
                    </a:lnTo>
                    <a:lnTo>
                      <a:pt x="208" y="1170"/>
                    </a:lnTo>
                    <a:lnTo>
                      <a:pt x="210" y="1180"/>
                    </a:lnTo>
                    <a:lnTo>
                      <a:pt x="210" y="1180"/>
                    </a:lnTo>
                    <a:lnTo>
                      <a:pt x="208" y="1188"/>
                    </a:lnTo>
                    <a:lnTo>
                      <a:pt x="208" y="1188"/>
                    </a:lnTo>
                    <a:lnTo>
                      <a:pt x="208" y="1196"/>
                    </a:lnTo>
                    <a:lnTo>
                      <a:pt x="208" y="1196"/>
                    </a:lnTo>
                    <a:lnTo>
                      <a:pt x="204" y="1202"/>
                    </a:lnTo>
                    <a:lnTo>
                      <a:pt x="204" y="1202"/>
                    </a:lnTo>
                    <a:lnTo>
                      <a:pt x="204" y="1208"/>
                    </a:lnTo>
                    <a:lnTo>
                      <a:pt x="204" y="1208"/>
                    </a:lnTo>
                    <a:lnTo>
                      <a:pt x="198" y="1214"/>
                    </a:lnTo>
                    <a:lnTo>
                      <a:pt x="198" y="1214"/>
                    </a:lnTo>
                    <a:lnTo>
                      <a:pt x="196" y="1220"/>
                    </a:lnTo>
                    <a:lnTo>
                      <a:pt x="196" y="1220"/>
                    </a:lnTo>
                    <a:lnTo>
                      <a:pt x="190" y="1224"/>
                    </a:lnTo>
                    <a:lnTo>
                      <a:pt x="190" y="1224"/>
                    </a:lnTo>
                    <a:lnTo>
                      <a:pt x="186" y="1228"/>
                    </a:lnTo>
                    <a:lnTo>
                      <a:pt x="186" y="1228"/>
                    </a:lnTo>
                    <a:lnTo>
                      <a:pt x="178" y="1230"/>
                    </a:lnTo>
                    <a:lnTo>
                      <a:pt x="178" y="1230"/>
                    </a:lnTo>
                    <a:lnTo>
                      <a:pt x="172" y="1234"/>
                    </a:lnTo>
                    <a:lnTo>
                      <a:pt x="172" y="1234"/>
                    </a:lnTo>
                    <a:lnTo>
                      <a:pt x="166" y="1234"/>
                    </a:lnTo>
                    <a:lnTo>
                      <a:pt x="166" y="1234"/>
                    </a:lnTo>
                    <a:lnTo>
                      <a:pt x="160" y="1236"/>
                    </a:lnTo>
                    <a:lnTo>
                      <a:pt x="160" y="1236"/>
                    </a:lnTo>
                    <a:lnTo>
                      <a:pt x="152" y="1234"/>
                    </a:lnTo>
                    <a:lnTo>
                      <a:pt x="152" y="1234"/>
                    </a:lnTo>
                    <a:lnTo>
                      <a:pt x="150" y="1234"/>
                    </a:lnTo>
                    <a:lnTo>
                      <a:pt x="150" y="1234"/>
                    </a:lnTo>
                    <a:lnTo>
                      <a:pt x="146" y="1234"/>
                    </a:lnTo>
                    <a:lnTo>
                      <a:pt x="146" y="1234"/>
                    </a:lnTo>
                    <a:lnTo>
                      <a:pt x="140" y="1230"/>
                    </a:lnTo>
                    <a:lnTo>
                      <a:pt x="140" y="1230"/>
                    </a:lnTo>
                    <a:lnTo>
                      <a:pt x="134" y="1228"/>
                    </a:lnTo>
                    <a:lnTo>
                      <a:pt x="134" y="1228"/>
                    </a:lnTo>
                    <a:lnTo>
                      <a:pt x="130" y="1224"/>
                    </a:lnTo>
                    <a:lnTo>
                      <a:pt x="130" y="1224"/>
                    </a:lnTo>
                    <a:lnTo>
                      <a:pt x="124" y="1220"/>
                    </a:lnTo>
                    <a:lnTo>
                      <a:pt x="124" y="1220"/>
                    </a:lnTo>
                    <a:lnTo>
                      <a:pt x="120" y="1214"/>
                    </a:lnTo>
                    <a:lnTo>
                      <a:pt x="120" y="1214"/>
                    </a:lnTo>
                    <a:lnTo>
                      <a:pt x="116" y="1208"/>
                    </a:lnTo>
                    <a:lnTo>
                      <a:pt x="116" y="1208"/>
                    </a:lnTo>
                    <a:lnTo>
                      <a:pt x="114" y="1202"/>
                    </a:lnTo>
                    <a:lnTo>
                      <a:pt x="114" y="1202"/>
                    </a:lnTo>
                    <a:lnTo>
                      <a:pt x="112" y="1194"/>
                    </a:lnTo>
                    <a:lnTo>
                      <a:pt x="112" y="1194"/>
                    </a:lnTo>
                    <a:lnTo>
                      <a:pt x="112" y="1188"/>
                    </a:lnTo>
                    <a:lnTo>
                      <a:pt x="112" y="1188"/>
                    </a:lnTo>
                    <a:lnTo>
                      <a:pt x="110" y="1178"/>
                    </a:lnTo>
                    <a:lnTo>
                      <a:pt x="110" y="1178"/>
                    </a:lnTo>
                    <a:lnTo>
                      <a:pt x="112" y="1168"/>
                    </a:lnTo>
                    <a:lnTo>
                      <a:pt x="112" y="1168"/>
                    </a:lnTo>
                    <a:lnTo>
                      <a:pt x="110" y="1158"/>
                    </a:lnTo>
                    <a:lnTo>
                      <a:pt x="110" y="1158"/>
                    </a:lnTo>
                    <a:lnTo>
                      <a:pt x="112" y="1148"/>
                    </a:lnTo>
                    <a:lnTo>
                      <a:pt x="112" y="1148"/>
                    </a:lnTo>
                    <a:lnTo>
                      <a:pt x="110" y="1138"/>
                    </a:lnTo>
                    <a:lnTo>
                      <a:pt x="110" y="113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6"/>
                    </a:lnTo>
                    <a:lnTo>
                      <a:pt x="112" y="1126"/>
                    </a:lnTo>
                    <a:lnTo>
                      <a:pt x="110" y="1118"/>
                    </a:lnTo>
                    <a:lnTo>
                      <a:pt x="110" y="1118"/>
                    </a:lnTo>
                    <a:lnTo>
                      <a:pt x="112" y="1108"/>
                    </a:lnTo>
                    <a:lnTo>
                      <a:pt x="112" y="1108"/>
                    </a:lnTo>
                    <a:lnTo>
                      <a:pt x="110" y="1098"/>
                    </a:lnTo>
                    <a:lnTo>
                      <a:pt x="110" y="1098"/>
                    </a:lnTo>
                    <a:lnTo>
                      <a:pt x="112" y="1088"/>
                    </a:lnTo>
                    <a:lnTo>
                      <a:pt x="112" y="1088"/>
                    </a:lnTo>
                    <a:lnTo>
                      <a:pt x="110" y="1078"/>
                    </a:lnTo>
                    <a:lnTo>
                      <a:pt x="110" y="1078"/>
                    </a:lnTo>
                    <a:lnTo>
                      <a:pt x="112" y="1068"/>
                    </a:lnTo>
                    <a:lnTo>
                      <a:pt x="112" y="1068"/>
                    </a:lnTo>
                    <a:lnTo>
                      <a:pt x="112" y="1066"/>
                    </a:lnTo>
                    <a:lnTo>
                      <a:pt x="208" y="1066"/>
                    </a:lnTo>
                    <a:lnTo>
                      <a:pt x="208" y="1066"/>
                    </a:lnTo>
                    <a:lnTo>
                      <a:pt x="208" y="1070"/>
                    </a:lnTo>
                    <a:lnTo>
                      <a:pt x="208" y="1070"/>
                    </a:lnTo>
                    <a:lnTo>
                      <a:pt x="210" y="1080"/>
                    </a:lnTo>
                    <a:lnTo>
                      <a:pt x="210" y="1080"/>
                    </a:lnTo>
                    <a:lnTo>
                      <a:pt x="208" y="1090"/>
                    </a:lnTo>
                    <a:lnTo>
                      <a:pt x="208" y="1090"/>
                    </a:lnTo>
                    <a:lnTo>
                      <a:pt x="210" y="1100"/>
                    </a:lnTo>
                    <a:lnTo>
                      <a:pt x="210" y="1100"/>
                    </a:lnTo>
                    <a:lnTo>
                      <a:pt x="208" y="1110"/>
                    </a:lnTo>
                    <a:lnTo>
                      <a:pt x="208" y="1110"/>
                    </a:lnTo>
                    <a:lnTo>
                      <a:pt x="210" y="1120"/>
                    </a:lnTo>
                    <a:lnTo>
                      <a:pt x="210" y="1120"/>
                    </a:lnTo>
                    <a:lnTo>
                      <a:pt x="208" y="1126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30"/>
                    </a:lnTo>
                    <a:lnTo>
                      <a:pt x="208" y="1130"/>
                    </a:lnTo>
                    <a:lnTo>
                      <a:pt x="210" y="1140"/>
                    </a:lnTo>
                    <a:lnTo>
                      <a:pt x="210" y="1140"/>
                    </a:lnTo>
                    <a:close/>
                    <a:moveTo>
                      <a:pt x="242" y="944"/>
                    </a:moveTo>
                    <a:lnTo>
                      <a:pt x="122" y="944"/>
                    </a:lnTo>
                    <a:lnTo>
                      <a:pt x="122" y="226"/>
                    </a:lnTo>
                    <a:lnTo>
                      <a:pt x="226" y="122"/>
                    </a:lnTo>
                    <a:lnTo>
                      <a:pt x="336" y="122"/>
                    </a:lnTo>
                    <a:lnTo>
                      <a:pt x="336" y="848"/>
                    </a:lnTo>
                    <a:lnTo>
                      <a:pt x="336" y="848"/>
                    </a:lnTo>
                    <a:lnTo>
                      <a:pt x="334" y="864"/>
                    </a:lnTo>
                    <a:lnTo>
                      <a:pt x="332" y="880"/>
                    </a:lnTo>
                    <a:lnTo>
                      <a:pt x="324" y="898"/>
                    </a:lnTo>
                    <a:lnTo>
                      <a:pt x="324" y="898"/>
                    </a:lnTo>
                    <a:lnTo>
                      <a:pt x="318" y="908"/>
                    </a:lnTo>
                    <a:lnTo>
                      <a:pt x="310" y="918"/>
                    </a:lnTo>
                    <a:lnTo>
                      <a:pt x="302" y="926"/>
                    </a:lnTo>
                    <a:lnTo>
                      <a:pt x="292" y="932"/>
                    </a:lnTo>
                    <a:lnTo>
                      <a:pt x="280" y="938"/>
                    </a:lnTo>
                    <a:lnTo>
                      <a:pt x="270" y="940"/>
                    </a:lnTo>
                    <a:lnTo>
                      <a:pt x="256" y="942"/>
                    </a:lnTo>
                    <a:lnTo>
                      <a:pt x="242" y="944"/>
                    </a:lnTo>
                    <a:lnTo>
                      <a:pt x="242" y="944"/>
                    </a:lnTo>
                    <a:close/>
                    <a:moveTo>
                      <a:pt x="1090" y="882"/>
                    </a:moveTo>
                    <a:lnTo>
                      <a:pt x="1090" y="882"/>
                    </a:lnTo>
                    <a:lnTo>
                      <a:pt x="1090" y="888"/>
                    </a:lnTo>
                    <a:lnTo>
                      <a:pt x="1088" y="906"/>
                    </a:lnTo>
                    <a:lnTo>
                      <a:pt x="1082" y="928"/>
                    </a:lnTo>
                    <a:lnTo>
                      <a:pt x="1078" y="942"/>
                    </a:lnTo>
                    <a:lnTo>
                      <a:pt x="1072" y="956"/>
                    </a:lnTo>
                    <a:lnTo>
                      <a:pt x="1072" y="956"/>
                    </a:lnTo>
                    <a:lnTo>
                      <a:pt x="1062" y="972"/>
                    </a:lnTo>
                    <a:lnTo>
                      <a:pt x="1050" y="986"/>
                    </a:lnTo>
                    <a:lnTo>
                      <a:pt x="1038" y="998"/>
                    </a:lnTo>
                    <a:lnTo>
                      <a:pt x="1022" y="1008"/>
                    </a:lnTo>
                    <a:lnTo>
                      <a:pt x="1006" y="1016"/>
                    </a:lnTo>
                    <a:lnTo>
                      <a:pt x="988" y="1022"/>
                    </a:lnTo>
                    <a:lnTo>
                      <a:pt x="968" y="1026"/>
                    </a:lnTo>
                    <a:lnTo>
                      <a:pt x="946" y="1026"/>
                    </a:lnTo>
                    <a:lnTo>
                      <a:pt x="256" y="1026"/>
                    </a:lnTo>
                    <a:lnTo>
                      <a:pt x="256" y="1026"/>
                    </a:lnTo>
                    <a:lnTo>
                      <a:pt x="254" y="1020"/>
                    </a:lnTo>
                    <a:lnTo>
                      <a:pt x="254" y="1020"/>
                    </a:lnTo>
                    <a:lnTo>
                      <a:pt x="256" y="1010"/>
                    </a:lnTo>
                    <a:lnTo>
                      <a:pt x="256" y="1010"/>
                    </a:lnTo>
                    <a:lnTo>
                      <a:pt x="254" y="1000"/>
                    </a:lnTo>
                    <a:lnTo>
                      <a:pt x="254" y="1000"/>
                    </a:lnTo>
                    <a:lnTo>
                      <a:pt x="256" y="990"/>
                    </a:lnTo>
                    <a:lnTo>
                      <a:pt x="256" y="990"/>
                    </a:lnTo>
                    <a:lnTo>
                      <a:pt x="254" y="984"/>
                    </a:lnTo>
                    <a:lnTo>
                      <a:pt x="254" y="984"/>
                    </a:lnTo>
                    <a:lnTo>
                      <a:pt x="272" y="980"/>
                    </a:lnTo>
                    <a:lnTo>
                      <a:pt x="288" y="978"/>
                    </a:lnTo>
                    <a:lnTo>
                      <a:pt x="302" y="972"/>
                    </a:lnTo>
                    <a:lnTo>
                      <a:pt x="314" y="966"/>
                    </a:lnTo>
                    <a:lnTo>
                      <a:pt x="326" y="958"/>
                    </a:lnTo>
                    <a:lnTo>
                      <a:pt x="336" y="950"/>
                    </a:lnTo>
                    <a:lnTo>
                      <a:pt x="344" y="940"/>
                    </a:lnTo>
                    <a:lnTo>
                      <a:pt x="352" y="930"/>
                    </a:lnTo>
                    <a:lnTo>
                      <a:pt x="364" y="908"/>
                    </a:lnTo>
                    <a:lnTo>
                      <a:pt x="370" y="888"/>
                    </a:lnTo>
                    <a:lnTo>
                      <a:pt x="376" y="866"/>
                    </a:lnTo>
                    <a:lnTo>
                      <a:pt x="376" y="848"/>
                    </a:lnTo>
                    <a:lnTo>
                      <a:pt x="376" y="82"/>
                    </a:lnTo>
                    <a:lnTo>
                      <a:pt x="210" y="82"/>
                    </a:lnTo>
                    <a:lnTo>
                      <a:pt x="82" y="210"/>
                    </a:lnTo>
                    <a:lnTo>
                      <a:pt x="82" y="984"/>
                    </a:lnTo>
                    <a:lnTo>
                      <a:pt x="208" y="984"/>
                    </a:lnTo>
                    <a:lnTo>
                      <a:pt x="208" y="984"/>
                    </a:lnTo>
                    <a:lnTo>
                      <a:pt x="208" y="990"/>
                    </a:lnTo>
                    <a:lnTo>
                      <a:pt x="208" y="990"/>
                    </a:lnTo>
                    <a:lnTo>
                      <a:pt x="210" y="1000"/>
                    </a:lnTo>
                    <a:lnTo>
                      <a:pt x="210" y="1000"/>
                    </a:lnTo>
                    <a:lnTo>
                      <a:pt x="208" y="1010"/>
                    </a:lnTo>
                    <a:lnTo>
                      <a:pt x="208" y="1010"/>
                    </a:lnTo>
                    <a:lnTo>
                      <a:pt x="210" y="1020"/>
                    </a:lnTo>
                    <a:lnTo>
                      <a:pt x="210" y="1020"/>
                    </a:lnTo>
                    <a:lnTo>
                      <a:pt x="208" y="1026"/>
                    </a:lnTo>
                    <a:lnTo>
                      <a:pt x="40" y="1026"/>
                    </a:lnTo>
                    <a:lnTo>
                      <a:pt x="40" y="40"/>
                    </a:lnTo>
                    <a:lnTo>
                      <a:pt x="1090" y="40"/>
                    </a:lnTo>
                    <a:lnTo>
                      <a:pt x="1090" y="88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3" name="Freeform 12"/>
              <p:cNvSpPr>
                <a:spLocks noEditPoints="1"/>
              </p:cNvSpPr>
              <p:nvPr/>
            </p:nvSpPr>
            <p:spPr bwMode="auto">
              <a:xfrm>
                <a:off x="4267200" y="2817813"/>
                <a:ext cx="920750" cy="342900"/>
              </a:xfrm>
              <a:custGeom>
                <a:avLst/>
                <a:gdLst>
                  <a:gd name="T0" fmla="*/ 0 w 580"/>
                  <a:gd name="T1" fmla="*/ 216 h 216"/>
                  <a:gd name="T2" fmla="*/ 454 w 580"/>
                  <a:gd name="T3" fmla="*/ 216 h 216"/>
                  <a:gd name="T4" fmla="*/ 454 w 580"/>
                  <a:gd name="T5" fmla="*/ 216 h 216"/>
                  <a:gd name="T6" fmla="*/ 470 w 580"/>
                  <a:gd name="T7" fmla="*/ 216 h 216"/>
                  <a:gd name="T8" fmla="*/ 484 w 580"/>
                  <a:gd name="T9" fmla="*/ 214 h 216"/>
                  <a:gd name="T10" fmla="*/ 498 w 580"/>
                  <a:gd name="T11" fmla="*/ 212 h 216"/>
                  <a:gd name="T12" fmla="*/ 510 w 580"/>
                  <a:gd name="T13" fmla="*/ 208 h 216"/>
                  <a:gd name="T14" fmla="*/ 522 w 580"/>
                  <a:gd name="T15" fmla="*/ 202 h 216"/>
                  <a:gd name="T16" fmla="*/ 532 w 580"/>
                  <a:gd name="T17" fmla="*/ 196 h 216"/>
                  <a:gd name="T18" fmla="*/ 542 w 580"/>
                  <a:gd name="T19" fmla="*/ 188 h 216"/>
                  <a:gd name="T20" fmla="*/ 552 w 580"/>
                  <a:gd name="T21" fmla="*/ 180 h 216"/>
                  <a:gd name="T22" fmla="*/ 552 w 580"/>
                  <a:gd name="T23" fmla="*/ 180 h 216"/>
                  <a:gd name="T24" fmla="*/ 562 w 580"/>
                  <a:gd name="T25" fmla="*/ 168 h 216"/>
                  <a:gd name="T26" fmla="*/ 568 w 580"/>
                  <a:gd name="T27" fmla="*/ 154 h 216"/>
                  <a:gd name="T28" fmla="*/ 574 w 580"/>
                  <a:gd name="T29" fmla="*/ 142 h 216"/>
                  <a:gd name="T30" fmla="*/ 578 w 580"/>
                  <a:gd name="T31" fmla="*/ 130 h 216"/>
                  <a:gd name="T32" fmla="*/ 580 w 580"/>
                  <a:gd name="T33" fmla="*/ 108 h 216"/>
                  <a:gd name="T34" fmla="*/ 580 w 580"/>
                  <a:gd name="T35" fmla="*/ 96 h 216"/>
                  <a:gd name="T36" fmla="*/ 580 w 580"/>
                  <a:gd name="T37" fmla="*/ 0 h 216"/>
                  <a:gd name="T38" fmla="*/ 0 w 580"/>
                  <a:gd name="T39" fmla="*/ 0 h 216"/>
                  <a:gd name="T40" fmla="*/ 0 w 580"/>
                  <a:gd name="T41" fmla="*/ 76 h 216"/>
                  <a:gd name="T42" fmla="*/ 0 w 580"/>
                  <a:gd name="T43" fmla="*/ 76 h 216"/>
                  <a:gd name="T44" fmla="*/ 0 w 580"/>
                  <a:gd name="T45" fmla="*/ 80 h 216"/>
                  <a:gd name="T46" fmla="*/ 0 w 580"/>
                  <a:gd name="T47" fmla="*/ 216 h 216"/>
                  <a:gd name="T48" fmla="*/ 40 w 580"/>
                  <a:gd name="T49" fmla="*/ 74 h 216"/>
                  <a:gd name="T50" fmla="*/ 40 w 580"/>
                  <a:gd name="T51" fmla="*/ 40 h 216"/>
                  <a:gd name="T52" fmla="*/ 540 w 580"/>
                  <a:gd name="T53" fmla="*/ 40 h 216"/>
                  <a:gd name="T54" fmla="*/ 540 w 580"/>
                  <a:gd name="T55" fmla="*/ 98 h 216"/>
                  <a:gd name="T56" fmla="*/ 540 w 580"/>
                  <a:gd name="T57" fmla="*/ 98 h 216"/>
                  <a:gd name="T58" fmla="*/ 540 w 580"/>
                  <a:gd name="T59" fmla="*/ 98 h 216"/>
                  <a:gd name="T60" fmla="*/ 540 w 580"/>
                  <a:gd name="T61" fmla="*/ 106 h 216"/>
                  <a:gd name="T62" fmla="*/ 540 w 580"/>
                  <a:gd name="T63" fmla="*/ 120 h 216"/>
                  <a:gd name="T64" fmla="*/ 534 w 580"/>
                  <a:gd name="T65" fmla="*/ 138 h 216"/>
                  <a:gd name="T66" fmla="*/ 530 w 580"/>
                  <a:gd name="T67" fmla="*/ 148 h 216"/>
                  <a:gd name="T68" fmla="*/ 524 w 580"/>
                  <a:gd name="T69" fmla="*/ 156 h 216"/>
                  <a:gd name="T70" fmla="*/ 524 w 580"/>
                  <a:gd name="T71" fmla="*/ 156 h 216"/>
                  <a:gd name="T72" fmla="*/ 512 w 580"/>
                  <a:gd name="T73" fmla="*/ 164 h 216"/>
                  <a:gd name="T74" fmla="*/ 498 w 580"/>
                  <a:gd name="T75" fmla="*/ 172 h 216"/>
                  <a:gd name="T76" fmla="*/ 482 w 580"/>
                  <a:gd name="T77" fmla="*/ 176 h 216"/>
                  <a:gd name="T78" fmla="*/ 462 w 580"/>
                  <a:gd name="T79" fmla="*/ 176 h 216"/>
                  <a:gd name="T80" fmla="*/ 40 w 580"/>
                  <a:gd name="T81" fmla="*/ 176 h 216"/>
                  <a:gd name="T82" fmla="*/ 40 w 580"/>
                  <a:gd name="T83" fmla="*/ 76 h 216"/>
                  <a:gd name="T84" fmla="*/ 40 w 580"/>
                  <a:gd name="T85" fmla="*/ 76 h 216"/>
                  <a:gd name="T86" fmla="*/ 40 w 580"/>
                  <a:gd name="T87" fmla="*/ 74 h 216"/>
                  <a:gd name="T88" fmla="*/ 40 w 580"/>
                  <a:gd name="T89" fmla="*/ 7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80" h="216">
                    <a:moveTo>
                      <a:pt x="0" y="216"/>
                    </a:moveTo>
                    <a:lnTo>
                      <a:pt x="454" y="216"/>
                    </a:lnTo>
                    <a:lnTo>
                      <a:pt x="454" y="216"/>
                    </a:lnTo>
                    <a:lnTo>
                      <a:pt x="470" y="216"/>
                    </a:lnTo>
                    <a:lnTo>
                      <a:pt x="484" y="214"/>
                    </a:lnTo>
                    <a:lnTo>
                      <a:pt x="498" y="212"/>
                    </a:lnTo>
                    <a:lnTo>
                      <a:pt x="510" y="208"/>
                    </a:lnTo>
                    <a:lnTo>
                      <a:pt x="522" y="202"/>
                    </a:lnTo>
                    <a:lnTo>
                      <a:pt x="532" y="196"/>
                    </a:lnTo>
                    <a:lnTo>
                      <a:pt x="542" y="188"/>
                    </a:lnTo>
                    <a:lnTo>
                      <a:pt x="552" y="180"/>
                    </a:lnTo>
                    <a:lnTo>
                      <a:pt x="552" y="180"/>
                    </a:lnTo>
                    <a:lnTo>
                      <a:pt x="562" y="168"/>
                    </a:lnTo>
                    <a:lnTo>
                      <a:pt x="568" y="154"/>
                    </a:lnTo>
                    <a:lnTo>
                      <a:pt x="574" y="142"/>
                    </a:lnTo>
                    <a:lnTo>
                      <a:pt x="578" y="130"/>
                    </a:lnTo>
                    <a:lnTo>
                      <a:pt x="580" y="108"/>
                    </a:lnTo>
                    <a:lnTo>
                      <a:pt x="580" y="96"/>
                    </a:lnTo>
                    <a:lnTo>
                      <a:pt x="580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216"/>
                    </a:lnTo>
                    <a:close/>
                    <a:moveTo>
                      <a:pt x="40" y="74"/>
                    </a:moveTo>
                    <a:lnTo>
                      <a:pt x="40" y="40"/>
                    </a:lnTo>
                    <a:lnTo>
                      <a:pt x="540" y="40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106"/>
                    </a:lnTo>
                    <a:lnTo>
                      <a:pt x="540" y="120"/>
                    </a:lnTo>
                    <a:lnTo>
                      <a:pt x="534" y="138"/>
                    </a:lnTo>
                    <a:lnTo>
                      <a:pt x="530" y="148"/>
                    </a:lnTo>
                    <a:lnTo>
                      <a:pt x="524" y="156"/>
                    </a:lnTo>
                    <a:lnTo>
                      <a:pt x="524" y="156"/>
                    </a:lnTo>
                    <a:lnTo>
                      <a:pt x="512" y="164"/>
                    </a:lnTo>
                    <a:lnTo>
                      <a:pt x="498" y="172"/>
                    </a:lnTo>
                    <a:lnTo>
                      <a:pt x="482" y="176"/>
                    </a:lnTo>
                    <a:lnTo>
                      <a:pt x="462" y="176"/>
                    </a:lnTo>
                    <a:lnTo>
                      <a:pt x="40" y="1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0" y="74"/>
                    </a:lnTo>
                    <a:lnTo>
                      <a:pt x="4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4" name="Freeform 13"/>
              <p:cNvSpPr>
                <a:spLocks/>
              </p:cNvSpPr>
              <p:nvPr/>
            </p:nvSpPr>
            <p:spPr bwMode="auto">
              <a:xfrm>
                <a:off x="4270375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6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6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5" name="Freeform 14"/>
              <p:cNvSpPr>
                <a:spLocks/>
              </p:cNvSpPr>
              <p:nvPr/>
            </p:nvSpPr>
            <p:spPr bwMode="auto">
              <a:xfrm>
                <a:off x="4270375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6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6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6" name="Freeform 15"/>
              <p:cNvSpPr>
                <a:spLocks/>
              </p:cNvSpPr>
              <p:nvPr/>
            </p:nvSpPr>
            <p:spPr bwMode="auto">
              <a:xfrm>
                <a:off x="447040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68 w 74"/>
                  <a:gd name="T13" fmla="*/ 58 h 74"/>
                  <a:gd name="T14" fmla="*/ 72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68" y="58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7" name="Freeform 16"/>
              <p:cNvSpPr>
                <a:spLocks/>
              </p:cNvSpPr>
              <p:nvPr/>
            </p:nvSpPr>
            <p:spPr bwMode="auto">
              <a:xfrm>
                <a:off x="466725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8" name="Freeform 17"/>
              <p:cNvSpPr>
                <a:spLocks/>
              </p:cNvSpPr>
              <p:nvPr/>
            </p:nvSpPr>
            <p:spPr bwMode="auto">
              <a:xfrm>
                <a:off x="4270375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6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6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29" name="Freeform 18"/>
              <p:cNvSpPr>
                <a:spLocks/>
              </p:cNvSpPr>
              <p:nvPr/>
            </p:nvSpPr>
            <p:spPr bwMode="auto">
              <a:xfrm>
                <a:off x="447040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30" name="Freeform 19"/>
              <p:cNvSpPr>
                <a:spLocks/>
              </p:cNvSpPr>
              <p:nvPr/>
            </p:nvSpPr>
            <p:spPr bwMode="auto">
              <a:xfrm>
                <a:off x="466725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31" name="Freeform 20"/>
              <p:cNvSpPr>
                <a:spLocks/>
              </p:cNvSpPr>
              <p:nvPr/>
            </p:nvSpPr>
            <p:spPr bwMode="auto">
              <a:xfrm>
                <a:off x="447040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32" name="Freeform 21"/>
              <p:cNvSpPr>
                <a:spLocks/>
              </p:cNvSpPr>
              <p:nvPr/>
            </p:nvSpPr>
            <p:spPr bwMode="auto">
              <a:xfrm>
                <a:off x="466725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33" name="Rectangle 22"/>
              <p:cNvSpPr>
                <a:spLocks noChangeArrowheads="1"/>
              </p:cNvSpPr>
              <p:nvPr/>
            </p:nvSpPr>
            <p:spPr bwMode="auto">
              <a:xfrm>
                <a:off x="3835400" y="2747963"/>
                <a:ext cx="187325" cy="381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34" name="Freeform 23"/>
              <p:cNvSpPr>
                <a:spLocks noEditPoints="1"/>
              </p:cNvSpPr>
              <p:nvPr/>
            </p:nvSpPr>
            <p:spPr bwMode="auto">
              <a:xfrm>
                <a:off x="3835400" y="2808288"/>
                <a:ext cx="187325" cy="127000"/>
              </a:xfrm>
              <a:custGeom>
                <a:avLst/>
                <a:gdLst>
                  <a:gd name="T0" fmla="*/ 118 w 118"/>
                  <a:gd name="T1" fmla="*/ 10 h 80"/>
                  <a:gd name="T2" fmla="*/ 116 w 118"/>
                  <a:gd name="T3" fmla="*/ 6 h 80"/>
                  <a:gd name="T4" fmla="*/ 114 w 118"/>
                  <a:gd name="T5" fmla="*/ 2 h 80"/>
                  <a:gd name="T6" fmla="*/ 108 w 118"/>
                  <a:gd name="T7" fmla="*/ 0 h 80"/>
                  <a:gd name="T8" fmla="*/ 0 w 118"/>
                  <a:gd name="T9" fmla="*/ 22 h 80"/>
                  <a:gd name="T10" fmla="*/ 40 w 118"/>
                  <a:gd name="T11" fmla="*/ 22 h 80"/>
                  <a:gd name="T12" fmla="*/ 40 w 118"/>
                  <a:gd name="T13" fmla="*/ 24 h 80"/>
                  <a:gd name="T14" fmla="*/ 40 w 118"/>
                  <a:gd name="T15" fmla="*/ 36 h 80"/>
                  <a:gd name="T16" fmla="*/ 40 w 118"/>
                  <a:gd name="T17" fmla="*/ 48 h 80"/>
                  <a:gd name="T18" fmla="*/ 48 w 118"/>
                  <a:gd name="T19" fmla="*/ 70 h 80"/>
                  <a:gd name="T20" fmla="*/ 56 w 118"/>
                  <a:gd name="T21" fmla="*/ 76 h 80"/>
                  <a:gd name="T22" fmla="*/ 90 w 118"/>
                  <a:gd name="T23" fmla="*/ 80 h 80"/>
                  <a:gd name="T24" fmla="*/ 102 w 118"/>
                  <a:gd name="T25" fmla="*/ 76 h 80"/>
                  <a:gd name="T26" fmla="*/ 110 w 118"/>
                  <a:gd name="T27" fmla="*/ 70 h 80"/>
                  <a:gd name="T28" fmla="*/ 116 w 118"/>
                  <a:gd name="T29" fmla="*/ 60 h 80"/>
                  <a:gd name="T30" fmla="*/ 118 w 118"/>
                  <a:gd name="T31" fmla="*/ 48 h 80"/>
                  <a:gd name="T32" fmla="*/ 118 w 118"/>
                  <a:gd name="T33" fmla="*/ 32 h 80"/>
                  <a:gd name="T34" fmla="*/ 118 w 118"/>
                  <a:gd name="T35" fmla="*/ 14 h 80"/>
                  <a:gd name="T36" fmla="*/ 118 w 118"/>
                  <a:gd name="T37" fmla="*/ 10 h 80"/>
                  <a:gd name="T38" fmla="*/ 98 w 118"/>
                  <a:gd name="T39" fmla="*/ 44 h 80"/>
                  <a:gd name="T40" fmla="*/ 96 w 118"/>
                  <a:gd name="T41" fmla="*/ 50 h 80"/>
                  <a:gd name="T42" fmla="*/ 94 w 118"/>
                  <a:gd name="T43" fmla="*/ 54 h 80"/>
                  <a:gd name="T44" fmla="*/ 88 w 118"/>
                  <a:gd name="T45" fmla="*/ 56 h 80"/>
                  <a:gd name="T46" fmla="*/ 70 w 118"/>
                  <a:gd name="T47" fmla="*/ 56 h 80"/>
                  <a:gd name="T48" fmla="*/ 64 w 118"/>
                  <a:gd name="T49" fmla="*/ 54 h 80"/>
                  <a:gd name="T50" fmla="*/ 62 w 118"/>
                  <a:gd name="T51" fmla="*/ 50 h 80"/>
                  <a:gd name="T52" fmla="*/ 60 w 118"/>
                  <a:gd name="T53" fmla="*/ 40 h 80"/>
                  <a:gd name="T54" fmla="*/ 58 w 118"/>
                  <a:gd name="T55" fmla="*/ 32 h 80"/>
                  <a:gd name="T56" fmla="*/ 60 w 118"/>
                  <a:gd name="T57" fmla="*/ 24 h 80"/>
                  <a:gd name="T58" fmla="*/ 98 w 118"/>
                  <a:gd name="T59" fmla="*/ 22 h 80"/>
                  <a:gd name="T60" fmla="*/ 98 w 118"/>
                  <a:gd name="T61" fmla="*/ 22 h 80"/>
                  <a:gd name="T62" fmla="*/ 98 w 118"/>
                  <a:gd name="T63" fmla="*/ 32 h 80"/>
                  <a:gd name="T64" fmla="*/ 98 w 118"/>
                  <a:gd name="T65" fmla="*/ 4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80">
                    <a:moveTo>
                      <a:pt x="118" y="10"/>
                    </a:moveTo>
                    <a:lnTo>
                      <a:pt x="118" y="10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60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6" y="76"/>
                    </a:lnTo>
                    <a:lnTo>
                      <a:pt x="66" y="80"/>
                    </a:lnTo>
                    <a:lnTo>
                      <a:pt x="90" y="80"/>
                    </a:lnTo>
                    <a:lnTo>
                      <a:pt x="90" y="80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32"/>
                    </a:lnTo>
                    <a:lnTo>
                      <a:pt x="118" y="32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8" y="10"/>
                    </a:lnTo>
                    <a:lnTo>
                      <a:pt x="118" y="10"/>
                    </a:lnTo>
                    <a:close/>
                    <a:moveTo>
                      <a:pt x="98" y="44"/>
                    </a:moveTo>
                    <a:lnTo>
                      <a:pt x="98" y="44"/>
                    </a:lnTo>
                    <a:lnTo>
                      <a:pt x="96" y="50"/>
                    </a:lnTo>
                    <a:lnTo>
                      <a:pt x="94" y="54"/>
                    </a:lnTo>
                    <a:lnTo>
                      <a:pt x="94" y="54"/>
                    </a:lnTo>
                    <a:lnTo>
                      <a:pt x="92" y="56"/>
                    </a:lnTo>
                    <a:lnTo>
                      <a:pt x="88" y="56"/>
                    </a:lnTo>
                    <a:lnTo>
                      <a:pt x="70" y="56"/>
                    </a:lnTo>
                    <a:lnTo>
                      <a:pt x="70" y="56"/>
                    </a:lnTo>
                    <a:lnTo>
                      <a:pt x="66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2" y="5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32"/>
                    </a:lnTo>
                    <a:lnTo>
                      <a:pt x="98" y="32"/>
                    </a:lnTo>
                    <a:lnTo>
                      <a:pt x="98" y="44"/>
                    </a:lnTo>
                    <a:lnTo>
                      <a:pt x="9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sp>
          <p:nvSpPr>
            <p:cNvPr id="100" name="Freeform 7"/>
            <p:cNvSpPr>
              <a:spLocks noChangeAspect="1" noEditPoints="1"/>
            </p:cNvSpPr>
            <p:nvPr/>
          </p:nvSpPr>
          <p:spPr bwMode="auto">
            <a:xfrm>
              <a:off x="2586249" y="5111868"/>
              <a:ext cx="259990" cy="228188"/>
            </a:xfrm>
            <a:custGeom>
              <a:avLst/>
              <a:gdLst>
                <a:gd name="T0" fmla="*/ 699488 w 1126"/>
                <a:gd name="T1" fmla="*/ 763478 h 940"/>
                <a:gd name="T2" fmla="*/ 699488 w 1126"/>
                <a:gd name="T3" fmla="*/ 763478 h 940"/>
                <a:gd name="T4" fmla="*/ 699488 w 1126"/>
                <a:gd name="T5" fmla="*/ 763478 h 940"/>
                <a:gd name="T6" fmla="*/ 699488 w 1126"/>
                <a:gd name="T7" fmla="*/ 0 h 940"/>
                <a:gd name="T8" fmla="*/ 699488 w 1126"/>
                <a:gd name="T9" fmla="*/ 763478 h 940"/>
                <a:gd name="T10" fmla="*/ 699488 w 1126"/>
                <a:gd name="T11" fmla="*/ 763478 h 940"/>
                <a:gd name="T12" fmla="*/ 699488 w 1126"/>
                <a:gd name="T13" fmla="*/ 763478 h 940"/>
                <a:gd name="T14" fmla="*/ 0 w 1126"/>
                <a:gd name="T15" fmla="*/ 763478 h 940"/>
                <a:gd name="T16" fmla="*/ 699488 w 1126"/>
                <a:gd name="T17" fmla="*/ 763478 h 940"/>
                <a:gd name="T18" fmla="*/ 699488 w 1126"/>
                <a:gd name="T19" fmla="*/ 763478 h 940"/>
                <a:gd name="T20" fmla="*/ 699488 w 1126"/>
                <a:gd name="T21" fmla="*/ 763478 h 940"/>
                <a:gd name="T22" fmla="*/ 699488 w 1126"/>
                <a:gd name="T23" fmla="*/ 763478 h 940"/>
                <a:gd name="T24" fmla="*/ 699488 w 1126"/>
                <a:gd name="T25" fmla="*/ 763478 h 940"/>
                <a:gd name="T26" fmla="*/ 699488 w 1126"/>
                <a:gd name="T27" fmla="*/ 763478 h 940"/>
                <a:gd name="T28" fmla="*/ 699488 w 1126"/>
                <a:gd name="T29" fmla="*/ 763478 h 940"/>
                <a:gd name="T30" fmla="*/ 699488 w 1126"/>
                <a:gd name="T31" fmla="*/ 763478 h 940"/>
                <a:gd name="T32" fmla="*/ 699488 w 1126"/>
                <a:gd name="T33" fmla="*/ 763478 h 940"/>
                <a:gd name="T34" fmla="*/ 699488 w 1126"/>
                <a:gd name="T35" fmla="*/ 763478 h 940"/>
                <a:gd name="T36" fmla="*/ 699488 w 1126"/>
                <a:gd name="T37" fmla="*/ 763478 h 940"/>
                <a:gd name="T38" fmla="*/ 699488 w 1126"/>
                <a:gd name="T39" fmla="*/ 763478 h 940"/>
                <a:gd name="T40" fmla="*/ 699488 w 1126"/>
                <a:gd name="T41" fmla="*/ 763478 h 940"/>
                <a:gd name="T42" fmla="*/ 699488 w 1126"/>
                <a:gd name="T43" fmla="*/ 763478 h 940"/>
                <a:gd name="T44" fmla="*/ 699488 w 1126"/>
                <a:gd name="T45" fmla="*/ 763478 h 940"/>
                <a:gd name="T46" fmla="*/ 699488 w 1126"/>
                <a:gd name="T47" fmla="*/ 763478 h 940"/>
                <a:gd name="T48" fmla="*/ 699488 w 1126"/>
                <a:gd name="T49" fmla="*/ 763478 h 940"/>
                <a:gd name="T50" fmla="*/ 699488 w 1126"/>
                <a:gd name="T51" fmla="*/ 763478 h 940"/>
                <a:gd name="T52" fmla="*/ 699488 w 1126"/>
                <a:gd name="T53" fmla="*/ 763478 h 940"/>
                <a:gd name="T54" fmla="*/ 699488 w 1126"/>
                <a:gd name="T55" fmla="*/ 763478 h 940"/>
                <a:gd name="T56" fmla="*/ 699488 w 1126"/>
                <a:gd name="T57" fmla="*/ 763478 h 940"/>
                <a:gd name="T58" fmla="*/ 699488 w 1126"/>
                <a:gd name="T59" fmla="*/ 763478 h 940"/>
                <a:gd name="T60" fmla="*/ 699488 w 1126"/>
                <a:gd name="T61" fmla="*/ 763478 h 940"/>
                <a:gd name="T62" fmla="*/ 699488 w 1126"/>
                <a:gd name="T63" fmla="*/ 763478 h 940"/>
                <a:gd name="T64" fmla="*/ 699488 w 1126"/>
                <a:gd name="T65" fmla="*/ 763478 h 940"/>
                <a:gd name="T66" fmla="*/ 699488 w 1126"/>
                <a:gd name="T67" fmla="*/ 763478 h 940"/>
                <a:gd name="T68" fmla="*/ 699488 w 1126"/>
                <a:gd name="T69" fmla="*/ 763478 h 940"/>
                <a:gd name="T70" fmla="*/ 699488 w 1126"/>
                <a:gd name="T71" fmla="*/ 763478 h 940"/>
                <a:gd name="T72" fmla="*/ 699488 w 1126"/>
                <a:gd name="T73" fmla="*/ 763478 h 940"/>
                <a:gd name="T74" fmla="*/ 699488 w 1126"/>
                <a:gd name="T75" fmla="*/ 763478 h 94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26"/>
                <a:gd name="T115" fmla="*/ 0 h 940"/>
                <a:gd name="T116" fmla="*/ 1126 w 1126"/>
                <a:gd name="T117" fmla="*/ 940 h 94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26" h="940">
                  <a:moveTo>
                    <a:pt x="1124" y="836"/>
                  </a:moveTo>
                  <a:lnTo>
                    <a:pt x="1040" y="582"/>
                  </a:lnTo>
                  <a:lnTo>
                    <a:pt x="1040" y="576"/>
                  </a:lnTo>
                  <a:lnTo>
                    <a:pt x="1040" y="414"/>
                  </a:lnTo>
                  <a:lnTo>
                    <a:pt x="1040" y="0"/>
                  </a:lnTo>
                  <a:lnTo>
                    <a:pt x="254" y="0"/>
                  </a:lnTo>
                  <a:lnTo>
                    <a:pt x="82" y="172"/>
                  </a:lnTo>
                  <a:lnTo>
                    <a:pt x="82" y="592"/>
                  </a:lnTo>
                  <a:lnTo>
                    <a:pt x="0" y="836"/>
                  </a:lnTo>
                  <a:lnTo>
                    <a:pt x="10" y="840"/>
                  </a:lnTo>
                  <a:lnTo>
                    <a:pt x="0" y="840"/>
                  </a:lnTo>
                  <a:lnTo>
                    <a:pt x="0" y="940"/>
                  </a:lnTo>
                  <a:lnTo>
                    <a:pt x="1126" y="940"/>
                  </a:lnTo>
                  <a:lnTo>
                    <a:pt x="1126" y="840"/>
                  </a:lnTo>
                  <a:lnTo>
                    <a:pt x="1124" y="836"/>
                  </a:lnTo>
                  <a:close/>
                  <a:moveTo>
                    <a:pt x="114" y="186"/>
                  </a:moveTo>
                  <a:lnTo>
                    <a:pt x="268" y="32"/>
                  </a:lnTo>
                  <a:lnTo>
                    <a:pt x="1008" y="32"/>
                  </a:lnTo>
                  <a:lnTo>
                    <a:pt x="1008" y="414"/>
                  </a:lnTo>
                  <a:lnTo>
                    <a:pt x="1008" y="422"/>
                  </a:lnTo>
                  <a:lnTo>
                    <a:pt x="1006" y="438"/>
                  </a:lnTo>
                  <a:lnTo>
                    <a:pt x="1000" y="462"/>
                  </a:lnTo>
                  <a:lnTo>
                    <a:pt x="996" y="476"/>
                  </a:lnTo>
                  <a:lnTo>
                    <a:pt x="990" y="488"/>
                  </a:lnTo>
                  <a:lnTo>
                    <a:pt x="982" y="502"/>
                  </a:lnTo>
                  <a:lnTo>
                    <a:pt x="972" y="516"/>
                  </a:lnTo>
                  <a:lnTo>
                    <a:pt x="960" y="528"/>
                  </a:lnTo>
                  <a:lnTo>
                    <a:pt x="946" y="538"/>
                  </a:lnTo>
                  <a:lnTo>
                    <a:pt x="930" y="546"/>
                  </a:lnTo>
                  <a:lnTo>
                    <a:pt x="910" y="554"/>
                  </a:lnTo>
                  <a:lnTo>
                    <a:pt x="888" y="558"/>
                  </a:lnTo>
                  <a:lnTo>
                    <a:pt x="862" y="560"/>
                  </a:lnTo>
                  <a:lnTo>
                    <a:pt x="114" y="560"/>
                  </a:lnTo>
                  <a:lnTo>
                    <a:pt x="114" y="186"/>
                  </a:lnTo>
                  <a:close/>
                  <a:moveTo>
                    <a:pt x="922" y="592"/>
                  </a:moveTo>
                  <a:lnTo>
                    <a:pt x="964" y="728"/>
                  </a:lnTo>
                  <a:lnTo>
                    <a:pt x="162" y="728"/>
                  </a:lnTo>
                  <a:lnTo>
                    <a:pt x="200" y="592"/>
                  </a:lnTo>
                  <a:lnTo>
                    <a:pt x="748" y="592"/>
                  </a:lnTo>
                  <a:lnTo>
                    <a:pt x="862" y="592"/>
                  </a:lnTo>
                  <a:lnTo>
                    <a:pt x="922" y="592"/>
                  </a:lnTo>
                  <a:close/>
                  <a:moveTo>
                    <a:pt x="116" y="592"/>
                  </a:moveTo>
                  <a:lnTo>
                    <a:pt x="166" y="592"/>
                  </a:lnTo>
                  <a:lnTo>
                    <a:pt x="118" y="760"/>
                  </a:lnTo>
                  <a:lnTo>
                    <a:pt x="466" y="760"/>
                  </a:lnTo>
                  <a:lnTo>
                    <a:pt x="464" y="804"/>
                  </a:lnTo>
                  <a:lnTo>
                    <a:pt x="660" y="804"/>
                  </a:lnTo>
                  <a:lnTo>
                    <a:pt x="658" y="760"/>
                  </a:lnTo>
                  <a:lnTo>
                    <a:pt x="1006" y="760"/>
                  </a:lnTo>
                  <a:lnTo>
                    <a:pt x="956" y="592"/>
                  </a:lnTo>
                  <a:lnTo>
                    <a:pt x="1010" y="592"/>
                  </a:lnTo>
                  <a:lnTo>
                    <a:pt x="1092" y="840"/>
                  </a:lnTo>
                  <a:lnTo>
                    <a:pt x="34" y="840"/>
                  </a:lnTo>
                  <a:lnTo>
                    <a:pt x="116" y="592"/>
                  </a:lnTo>
                  <a:close/>
                  <a:moveTo>
                    <a:pt x="1094" y="908"/>
                  </a:moveTo>
                  <a:lnTo>
                    <a:pt x="32" y="908"/>
                  </a:lnTo>
                  <a:lnTo>
                    <a:pt x="32" y="872"/>
                  </a:lnTo>
                  <a:lnTo>
                    <a:pt x="522" y="872"/>
                  </a:lnTo>
                  <a:lnTo>
                    <a:pt x="524" y="876"/>
                  </a:lnTo>
                  <a:lnTo>
                    <a:pt x="528" y="878"/>
                  </a:lnTo>
                  <a:lnTo>
                    <a:pt x="532" y="880"/>
                  </a:lnTo>
                  <a:lnTo>
                    <a:pt x="536" y="882"/>
                  </a:lnTo>
                  <a:lnTo>
                    <a:pt x="590" y="882"/>
                  </a:lnTo>
                  <a:lnTo>
                    <a:pt x="594" y="880"/>
                  </a:lnTo>
                  <a:lnTo>
                    <a:pt x="598" y="878"/>
                  </a:lnTo>
                  <a:lnTo>
                    <a:pt x="602" y="876"/>
                  </a:lnTo>
                  <a:lnTo>
                    <a:pt x="604" y="872"/>
                  </a:lnTo>
                  <a:lnTo>
                    <a:pt x="1094" y="872"/>
                  </a:lnTo>
                  <a:lnTo>
                    <a:pt x="1094" y="9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grpSp>
          <p:nvGrpSpPr>
            <p:cNvPr id="101" name="그룹 10"/>
            <p:cNvGrpSpPr>
              <a:grpSpLocks noChangeAspect="1"/>
            </p:cNvGrpSpPr>
            <p:nvPr/>
          </p:nvGrpSpPr>
          <p:grpSpPr bwMode="auto">
            <a:xfrm>
              <a:off x="2635816" y="5494995"/>
              <a:ext cx="183532" cy="305743"/>
              <a:chOff x="3802063" y="2674938"/>
              <a:chExt cx="1038225" cy="1765300"/>
            </a:xfrm>
            <a:solidFill>
              <a:schemeClr val="bg1">
                <a:lumMod val="50000"/>
              </a:schemeClr>
            </a:solidFill>
          </p:grpSpPr>
          <p:sp>
            <p:nvSpPr>
              <p:cNvPr id="114" name="Freeform 7"/>
              <p:cNvSpPr>
                <a:spLocks noEditPoints="1"/>
              </p:cNvSpPr>
              <p:nvPr/>
            </p:nvSpPr>
            <p:spPr bwMode="auto">
              <a:xfrm>
                <a:off x="3802063" y="2674938"/>
                <a:ext cx="1038225" cy="1765300"/>
              </a:xfrm>
              <a:custGeom>
                <a:avLst/>
                <a:gdLst>
                  <a:gd name="T0" fmla="*/ 172 w 654"/>
                  <a:gd name="T1" fmla="*/ 0 h 1112"/>
                  <a:gd name="T2" fmla="*/ 0 w 654"/>
                  <a:gd name="T3" fmla="*/ 172 h 1112"/>
                  <a:gd name="T4" fmla="*/ 0 w 654"/>
                  <a:gd name="T5" fmla="*/ 1112 h 1112"/>
                  <a:gd name="T6" fmla="*/ 362 w 654"/>
                  <a:gd name="T7" fmla="*/ 1112 h 1112"/>
                  <a:gd name="T8" fmla="*/ 362 w 654"/>
                  <a:gd name="T9" fmla="*/ 1112 h 1112"/>
                  <a:gd name="T10" fmla="*/ 362 w 654"/>
                  <a:gd name="T11" fmla="*/ 1112 h 1112"/>
                  <a:gd name="T12" fmla="*/ 638 w 654"/>
                  <a:gd name="T13" fmla="*/ 1112 h 1112"/>
                  <a:gd name="T14" fmla="*/ 638 w 654"/>
                  <a:gd name="T15" fmla="*/ 1112 h 1112"/>
                  <a:gd name="T16" fmla="*/ 644 w 654"/>
                  <a:gd name="T17" fmla="*/ 1112 h 1112"/>
                  <a:gd name="T18" fmla="*/ 650 w 654"/>
                  <a:gd name="T19" fmla="*/ 1108 h 1112"/>
                  <a:gd name="T20" fmla="*/ 654 w 654"/>
                  <a:gd name="T21" fmla="*/ 1102 h 1112"/>
                  <a:gd name="T22" fmla="*/ 654 w 654"/>
                  <a:gd name="T23" fmla="*/ 1096 h 1112"/>
                  <a:gd name="T24" fmla="*/ 654 w 654"/>
                  <a:gd name="T25" fmla="*/ 938 h 1112"/>
                  <a:gd name="T26" fmla="*/ 654 w 654"/>
                  <a:gd name="T27" fmla="*/ 938 h 1112"/>
                  <a:gd name="T28" fmla="*/ 654 w 654"/>
                  <a:gd name="T29" fmla="*/ 934 h 1112"/>
                  <a:gd name="T30" fmla="*/ 654 w 654"/>
                  <a:gd name="T31" fmla="*/ 0 h 1112"/>
                  <a:gd name="T32" fmla="*/ 172 w 654"/>
                  <a:gd name="T33" fmla="*/ 0 h 1112"/>
                  <a:gd name="T34" fmla="*/ 622 w 654"/>
                  <a:gd name="T35" fmla="*/ 934 h 1112"/>
                  <a:gd name="T36" fmla="*/ 622 w 654"/>
                  <a:gd name="T37" fmla="*/ 934 h 1112"/>
                  <a:gd name="T38" fmla="*/ 622 w 654"/>
                  <a:gd name="T39" fmla="*/ 942 h 1112"/>
                  <a:gd name="T40" fmla="*/ 620 w 654"/>
                  <a:gd name="T41" fmla="*/ 960 h 1112"/>
                  <a:gd name="T42" fmla="*/ 614 w 654"/>
                  <a:gd name="T43" fmla="*/ 982 h 1112"/>
                  <a:gd name="T44" fmla="*/ 610 w 654"/>
                  <a:gd name="T45" fmla="*/ 996 h 1112"/>
                  <a:gd name="T46" fmla="*/ 604 w 654"/>
                  <a:gd name="T47" fmla="*/ 1010 h 1112"/>
                  <a:gd name="T48" fmla="*/ 596 w 654"/>
                  <a:gd name="T49" fmla="*/ 1022 h 1112"/>
                  <a:gd name="T50" fmla="*/ 586 w 654"/>
                  <a:gd name="T51" fmla="*/ 1036 h 1112"/>
                  <a:gd name="T52" fmla="*/ 574 w 654"/>
                  <a:gd name="T53" fmla="*/ 1048 h 1112"/>
                  <a:gd name="T54" fmla="*/ 560 w 654"/>
                  <a:gd name="T55" fmla="*/ 1058 h 1112"/>
                  <a:gd name="T56" fmla="*/ 544 w 654"/>
                  <a:gd name="T57" fmla="*/ 1068 h 1112"/>
                  <a:gd name="T58" fmla="*/ 524 w 654"/>
                  <a:gd name="T59" fmla="*/ 1074 h 1112"/>
                  <a:gd name="T60" fmla="*/ 502 w 654"/>
                  <a:gd name="T61" fmla="*/ 1078 h 1112"/>
                  <a:gd name="T62" fmla="*/ 476 w 654"/>
                  <a:gd name="T63" fmla="*/ 1080 h 1112"/>
                  <a:gd name="T64" fmla="*/ 32 w 654"/>
                  <a:gd name="T65" fmla="*/ 1080 h 1112"/>
                  <a:gd name="T66" fmla="*/ 32 w 654"/>
                  <a:gd name="T67" fmla="*/ 186 h 1112"/>
                  <a:gd name="T68" fmla="*/ 186 w 654"/>
                  <a:gd name="T69" fmla="*/ 32 h 1112"/>
                  <a:gd name="T70" fmla="*/ 622 w 654"/>
                  <a:gd name="T71" fmla="*/ 32 h 1112"/>
                  <a:gd name="T72" fmla="*/ 622 w 654"/>
                  <a:gd name="T73" fmla="*/ 934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4" h="1112">
                    <a:moveTo>
                      <a:pt x="172" y="0"/>
                    </a:moveTo>
                    <a:lnTo>
                      <a:pt x="0" y="172"/>
                    </a:lnTo>
                    <a:lnTo>
                      <a:pt x="0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638" y="1112"/>
                    </a:lnTo>
                    <a:lnTo>
                      <a:pt x="638" y="1112"/>
                    </a:lnTo>
                    <a:lnTo>
                      <a:pt x="644" y="1112"/>
                    </a:lnTo>
                    <a:lnTo>
                      <a:pt x="650" y="1108"/>
                    </a:lnTo>
                    <a:lnTo>
                      <a:pt x="654" y="1102"/>
                    </a:lnTo>
                    <a:lnTo>
                      <a:pt x="654" y="1096"/>
                    </a:lnTo>
                    <a:lnTo>
                      <a:pt x="654" y="938"/>
                    </a:lnTo>
                    <a:lnTo>
                      <a:pt x="654" y="938"/>
                    </a:lnTo>
                    <a:lnTo>
                      <a:pt x="654" y="934"/>
                    </a:lnTo>
                    <a:lnTo>
                      <a:pt x="654" y="0"/>
                    </a:lnTo>
                    <a:lnTo>
                      <a:pt x="172" y="0"/>
                    </a:lnTo>
                    <a:close/>
                    <a:moveTo>
                      <a:pt x="622" y="934"/>
                    </a:moveTo>
                    <a:lnTo>
                      <a:pt x="622" y="934"/>
                    </a:lnTo>
                    <a:lnTo>
                      <a:pt x="622" y="942"/>
                    </a:lnTo>
                    <a:lnTo>
                      <a:pt x="620" y="960"/>
                    </a:lnTo>
                    <a:lnTo>
                      <a:pt x="614" y="982"/>
                    </a:lnTo>
                    <a:lnTo>
                      <a:pt x="610" y="996"/>
                    </a:lnTo>
                    <a:lnTo>
                      <a:pt x="604" y="1010"/>
                    </a:lnTo>
                    <a:lnTo>
                      <a:pt x="596" y="1022"/>
                    </a:lnTo>
                    <a:lnTo>
                      <a:pt x="586" y="1036"/>
                    </a:lnTo>
                    <a:lnTo>
                      <a:pt x="574" y="1048"/>
                    </a:lnTo>
                    <a:lnTo>
                      <a:pt x="560" y="1058"/>
                    </a:lnTo>
                    <a:lnTo>
                      <a:pt x="544" y="1068"/>
                    </a:lnTo>
                    <a:lnTo>
                      <a:pt x="524" y="1074"/>
                    </a:lnTo>
                    <a:lnTo>
                      <a:pt x="502" y="1078"/>
                    </a:lnTo>
                    <a:lnTo>
                      <a:pt x="476" y="1080"/>
                    </a:lnTo>
                    <a:lnTo>
                      <a:pt x="32" y="1080"/>
                    </a:lnTo>
                    <a:lnTo>
                      <a:pt x="32" y="186"/>
                    </a:lnTo>
                    <a:lnTo>
                      <a:pt x="186" y="32"/>
                    </a:lnTo>
                    <a:lnTo>
                      <a:pt x="622" y="32"/>
                    </a:lnTo>
                    <a:lnTo>
                      <a:pt x="622" y="93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15" name="Freeform 8"/>
              <p:cNvSpPr>
                <a:spLocks noEditPoints="1"/>
              </p:cNvSpPr>
              <p:nvPr/>
            </p:nvSpPr>
            <p:spPr bwMode="auto">
              <a:xfrm>
                <a:off x="3938588" y="2881313"/>
                <a:ext cx="765175" cy="1295400"/>
              </a:xfrm>
              <a:custGeom>
                <a:avLst/>
                <a:gdLst>
                  <a:gd name="T0" fmla="*/ 0 w 482"/>
                  <a:gd name="T1" fmla="*/ 816 h 816"/>
                  <a:gd name="T2" fmla="*/ 482 w 482"/>
                  <a:gd name="T3" fmla="*/ 816 h 816"/>
                  <a:gd name="T4" fmla="*/ 482 w 482"/>
                  <a:gd name="T5" fmla="*/ 0 h 816"/>
                  <a:gd name="T6" fmla="*/ 102 w 482"/>
                  <a:gd name="T7" fmla="*/ 0 h 816"/>
                  <a:gd name="T8" fmla="*/ 0 w 482"/>
                  <a:gd name="T9" fmla="*/ 100 h 816"/>
                  <a:gd name="T10" fmla="*/ 0 w 482"/>
                  <a:gd name="T11" fmla="*/ 816 h 816"/>
                  <a:gd name="T12" fmla="*/ 32 w 482"/>
                  <a:gd name="T13" fmla="*/ 114 h 816"/>
                  <a:gd name="T14" fmla="*/ 114 w 482"/>
                  <a:gd name="T15" fmla="*/ 32 h 816"/>
                  <a:gd name="T16" fmla="*/ 450 w 482"/>
                  <a:gd name="T17" fmla="*/ 32 h 816"/>
                  <a:gd name="T18" fmla="*/ 450 w 482"/>
                  <a:gd name="T19" fmla="*/ 784 h 816"/>
                  <a:gd name="T20" fmla="*/ 32 w 482"/>
                  <a:gd name="T21" fmla="*/ 784 h 816"/>
                  <a:gd name="T22" fmla="*/ 32 w 482"/>
                  <a:gd name="T23" fmla="*/ 114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2" h="816">
                    <a:moveTo>
                      <a:pt x="0" y="816"/>
                    </a:moveTo>
                    <a:lnTo>
                      <a:pt x="482" y="816"/>
                    </a:lnTo>
                    <a:lnTo>
                      <a:pt x="482" y="0"/>
                    </a:lnTo>
                    <a:lnTo>
                      <a:pt x="102" y="0"/>
                    </a:lnTo>
                    <a:lnTo>
                      <a:pt x="0" y="100"/>
                    </a:lnTo>
                    <a:lnTo>
                      <a:pt x="0" y="816"/>
                    </a:lnTo>
                    <a:close/>
                    <a:moveTo>
                      <a:pt x="32" y="114"/>
                    </a:moveTo>
                    <a:lnTo>
                      <a:pt x="114" y="32"/>
                    </a:lnTo>
                    <a:lnTo>
                      <a:pt x="450" y="32"/>
                    </a:lnTo>
                    <a:lnTo>
                      <a:pt x="450" y="784"/>
                    </a:lnTo>
                    <a:lnTo>
                      <a:pt x="32" y="784"/>
                    </a:lnTo>
                    <a:lnTo>
                      <a:pt x="32" y="11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16" name="Rectangle 9"/>
              <p:cNvSpPr>
                <a:spLocks noChangeArrowheads="1"/>
              </p:cNvSpPr>
              <p:nvPr/>
            </p:nvSpPr>
            <p:spPr bwMode="auto">
              <a:xfrm>
                <a:off x="4268788" y="4233863"/>
                <a:ext cx="101600" cy="1016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117" name="Rectangle 10"/>
              <p:cNvSpPr>
                <a:spLocks noChangeArrowheads="1"/>
              </p:cNvSpPr>
              <p:nvPr/>
            </p:nvSpPr>
            <p:spPr bwMode="auto">
              <a:xfrm>
                <a:off x="4278313" y="2779713"/>
                <a:ext cx="171450" cy="508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grpSp>
          <p:nvGrpSpPr>
            <p:cNvPr id="102" name="그룹 17"/>
            <p:cNvGrpSpPr>
              <a:grpSpLocks noChangeAspect="1"/>
            </p:cNvGrpSpPr>
            <p:nvPr/>
          </p:nvGrpSpPr>
          <p:grpSpPr bwMode="auto">
            <a:xfrm>
              <a:off x="2104191" y="5495653"/>
              <a:ext cx="181224" cy="294744"/>
              <a:chOff x="4060825" y="2411413"/>
              <a:chExt cx="1098550" cy="1714500"/>
            </a:xfrm>
            <a:solidFill>
              <a:schemeClr val="bg1">
                <a:lumMod val="50000"/>
              </a:schemeClr>
            </a:solidFill>
          </p:grpSpPr>
          <p:sp>
            <p:nvSpPr>
              <p:cNvPr id="103" name="Freeform 7"/>
              <p:cNvSpPr>
                <a:spLocks noEditPoints="1"/>
              </p:cNvSpPr>
              <p:nvPr/>
            </p:nvSpPr>
            <p:spPr bwMode="auto">
              <a:xfrm>
                <a:off x="4060825" y="2411413"/>
                <a:ext cx="1098550" cy="1714500"/>
              </a:xfrm>
              <a:custGeom>
                <a:avLst/>
                <a:gdLst>
                  <a:gd name="T0" fmla="*/ 2147483647 w 692"/>
                  <a:gd name="T1" fmla="*/ 2147483647 h 1080"/>
                  <a:gd name="T2" fmla="*/ 2147483647 w 692"/>
                  <a:gd name="T3" fmla="*/ 2147483647 h 1080"/>
                  <a:gd name="T4" fmla="*/ 2147483647 w 692"/>
                  <a:gd name="T5" fmla="*/ 2147483647 h 1080"/>
                  <a:gd name="T6" fmla="*/ 2147483647 w 692"/>
                  <a:gd name="T7" fmla="*/ 2147483647 h 1080"/>
                  <a:gd name="T8" fmla="*/ 2147483647 w 692"/>
                  <a:gd name="T9" fmla="*/ 2147483647 h 1080"/>
                  <a:gd name="T10" fmla="*/ 2147483647 w 692"/>
                  <a:gd name="T11" fmla="*/ 2147483647 h 1080"/>
                  <a:gd name="T12" fmla="*/ 2147483647 w 692"/>
                  <a:gd name="T13" fmla="*/ 0 h 1080"/>
                  <a:gd name="T14" fmla="*/ 2147483647 w 692"/>
                  <a:gd name="T15" fmla="*/ 0 h 1080"/>
                  <a:gd name="T16" fmla="*/ 2147483647 w 692"/>
                  <a:gd name="T17" fmla="*/ 0 h 1080"/>
                  <a:gd name="T18" fmla="*/ 2147483647 w 692"/>
                  <a:gd name="T19" fmla="*/ 2147483647 h 1080"/>
                  <a:gd name="T20" fmla="*/ 2147483647 w 692"/>
                  <a:gd name="T21" fmla="*/ 2147483647 h 1080"/>
                  <a:gd name="T22" fmla="*/ 2147483647 w 692"/>
                  <a:gd name="T23" fmla="*/ 2147483647 h 1080"/>
                  <a:gd name="T24" fmla="*/ 2147483647 w 692"/>
                  <a:gd name="T25" fmla="*/ 2147483647 h 1080"/>
                  <a:gd name="T26" fmla="*/ 2147483647 w 692"/>
                  <a:gd name="T27" fmla="*/ 2147483647 h 1080"/>
                  <a:gd name="T28" fmla="*/ 2147483647 w 692"/>
                  <a:gd name="T29" fmla="*/ 2147483647 h 1080"/>
                  <a:gd name="T30" fmla="*/ 2147483647 w 692"/>
                  <a:gd name="T31" fmla="*/ 2147483647 h 1080"/>
                  <a:gd name="T32" fmla="*/ 2147483647 w 692"/>
                  <a:gd name="T33" fmla="*/ 2147483647 h 1080"/>
                  <a:gd name="T34" fmla="*/ 2147483647 w 692"/>
                  <a:gd name="T35" fmla="*/ 2147483647 h 1080"/>
                  <a:gd name="T36" fmla="*/ 0 w 692"/>
                  <a:gd name="T37" fmla="*/ 2147483647 h 1080"/>
                  <a:gd name="T38" fmla="*/ 0 w 692"/>
                  <a:gd name="T39" fmla="*/ 2147483647 h 1080"/>
                  <a:gd name="T40" fmla="*/ 2147483647 w 692"/>
                  <a:gd name="T41" fmla="*/ 2147483647 h 1080"/>
                  <a:gd name="T42" fmla="*/ 2147483647 w 692"/>
                  <a:gd name="T43" fmla="*/ 2147483647 h 1080"/>
                  <a:gd name="T44" fmla="*/ 2147483647 w 692"/>
                  <a:gd name="T45" fmla="*/ 2147483647 h 1080"/>
                  <a:gd name="T46" fmla="*/ 2147483647 w 692"/>
                  <a:gd name="T47" fmla="*/ 2147483647 h 1080"/>
                  <a:gd name="T48" fmla="*/ 2147483647 w 692"/>
                  <a:gd name="T49" fmla="*/ 2147483647 h 1080"/>
                  <a:gd name="T50" fmla="*/ 2147483647 w 692"/>
                  <a:gd name="T51" fmla="*/ 2147483647 h 1080"/>
                  <a:gd name="T52" fmla="*/ 2147483647 w 692"/>
                  <a:gd name="T53" fmla="*/ 2147483647 h 1080"/>
                  <a:gd name="T54" fmla="*/ 2147483647 w 692"/>
                  <a:gd name="T55" fmla="*/ 2147483647 h 1080"/>
                  <a:gd name="T56" fmla="*/ 2147483647 w 692"/>
                  <a:gd name="T57" fmla="*/ 2147483647 h 1080"/>
                  <a:gd name="T58" fmla="*/ 2147483647 w 692"/>
                  <a:gd name="T59" fmla="*/ 2147483647 h 1080"/>
                  <a:gd name="T60" fmla="*/ 2147483647 w 692"/>
                  <a:gd name="T61" fmla="*/ 2147483647 h 1080"/>
                  <a:gd name="T62" fmla="*/ 2147483647 w 692"/>
                  <a:gd name="T63" fmla="*/ 2147483647 h 1080"/>
                  <a:gd name="T64" fmla="*/ 2147483647 w 692"/>
                  <a:gd name="T65" fmla="*/ 2147483647 h 1080"/>
                  <a:gd name="T66" fmla="*/ 2147483647 w 692"/>
                  <a:gd name="T67" fmla="*/ 2147483647 h 1080"/>
                  <a:gd name="T68" fmla="*/ 2147483647 w 692"/>
                  <a:gd name="T69" fmla="*/ 2147483647 h 1080"/>
                  <a:gd name="T70" fmla="*/ 2147483647 w 692"/>
                  <a:gd name="T71" fmla="*/ 2147483647 h 1080"/>
                  <a:gd name="T72" fmla="*/ 2147483647 w 692"/>
                  <a:gd name="T73" fmla="*/ 2147483647 h 1080"/>
                  <a:gd name="T74" fmla="*/ 2147483647 w 692"/>
                  <a:gd name="T75" fmla="*/ 2147483647 h 1080"/>
                  <a:gd name="T76" fmla="*/ 2147483647 w 692"/>
                  <a:gd name="T77" fmla="*/ 2147483647 h 1080"/>
                  <a:gd name="T78" fmla="*/ 2147483647 w 692"/>
                  <a:gd name="T79" fmla="*/ 2147483647 h 1080"/>
                  <a:gd name="T80" fmla="*/ 2147483647 w 692"/>
                  <a:gd name="T81" fmla="*/ 2147483647 h 1080"/>
                  <a:gd name="T82" fmla="*/ 2147483647 w 692"/>
                  <a:gd name="T83" fmla="*/ 2147483647 h 1080"/>
                  <a:gd name="T84" fmla="*/ 2147483647 w 692"/>
                  <a:gd name="T85" fmla="*/ 2147483647 h 1080"/>
                  <a:gd name="T86" fmla="*/ 2147483647 w 692"/>
                  <a:gd name="T87" fmla="*/ 2147483647 h 1080"/>
                  <a:gd name="T88" fmla="*/ 2147483647 w 692"/>
                  <a:gd name="T89" fmla="*/ 2147483647 h 1080"/>
                  <a:gd name="T90" fmla="*/ 2147483647 w 692"/>
                  <a:gd name="T91" fmla="*/ 2147483647 h 1080"/>
                  <a:gd name="T92" fmla="*/ 2147483647 w 692"/>
                  <a:gd name="T93" fmla="*/ 2147483647 h 1080"/>
                  <a:gd name="T94" fmla="*/ 2147483647 w 692"/>
                  <a:gd name="T95" fmla="*/ 2147483647 h 1080"/>
                  <a:gd name="T96" fmla="*/ 2147483647 w 692"/>
                  <a:gd name="T97" fmla="*/ 2147483647 h 1080"/>
                  <a:gd name="T98" fmla="*/ 2147483647 w 692"/>
                  <a:gd name="T99" fmla="*/ 2147483647 h 1080"/>
                  <a:gd name="T100" fmla="*/ 2147483647 w 692"/>
                  <a:gd name="T101" fmla="*/ 2147483647 h 1080"/>
                  <a:gd name="T102" fmla="*/ 2147483647 w 692"/>
                  <a:gd name="T103" fmla="*/ 2147483647 h 1080"/>
                  <a:gd name="T104" fmla="*/ 2147483647 w 692"/>
                  <a:gd name="T105" fmla="*/ 2147483647 h 1080"/>
                  <a:gd name="T106" fmla="*/ 2147483647 w 692"/>
                  <a:gd name="T107" fmla="*/ 2147483647 h 1080"/>
                  <a:gd name="T108" fmla="*/ 2147483647 w 692"/>
                  <a:gd name="T109" fmla="*/ 2147483647 h 1080"/>
                  <a:gd name="T110" fmla="*/ 2147483647 w 692"/>
                  <a:gd name="T111" fmla="*/ 2147483647 h 1080"/>
                  <a:gd name="T112" fmla="*/ 2147483647 w 692"/>
                  <a:gd name="T113" fmla="*/ 2147483647 h 1080"/>
                  <a:gd name="T114" fmla="*/ 2147483647 w 692"/>
                  <a:gd name="T115" fmla="*/ 2147483647 h 1080"/>
                  <a:gd name="T116" fmla="*/ 2147483647 w 692"/>
                  <a:gd name="T117" fmla="*/ 2147483647 h 1080"/>
                  <a:gd name="T118" fmla="*/ 2147483647 w 692"/>
                  <a:gd name="T119" fmla="*/ 2147483647 h 10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92"/>
                  <a:gd name="T181" fmla="*/ 0 h 1080"/>
                  <a:gd name="T182" fmla="*/ 692 w 692"/>
                  <a:gd name="T183" fmla="*/ 1080 h 10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92" h="1080">
                    <a:moveTo>
                      <a:pt x="692" y="700"/>
                    </a:moveTo>
                    <a:lnTo>
                      <a:pt x="592" y="700"/>
                    </a:lnTo>
                    <a:lnTo>
                      <a:pt x="592" y="58"/>
                    </a:lnTo>
                    <a:lnTo>
                      <a:pt x="532" y="58"/>
                    </a:lnTo>
                    <a:lnTo>
                      <a:pt x="532" y="52"/>
                    </a:lnTo>
                    <a:lnTo>
                      <a:pt x="532" y="0"/>
                    </a:lnTo>
                    <a:lnTo>
                      <a:pt x="512" y="0"/>
                    </a:lnTo>
                    <a:lnTo>
                      <a:pt x="502" y="2"/>
                    </a:lnTo>
                    <a:lnTo>
                      <a:pt x="494" y="4"/>
                    </a:lnTo>
                    <a:lnTo>
                      <a:pt x="488" y="10"/>
                    </a:lnTo>
                    <a:lnTo>
                      <a:pt x="486" y="16"/>
                    </a:lnTo>
                    <a:lnTo>
                      <a:pt x="482" y="26"/>
                    </a:lnTo>
                    <a:lnTo>
                      <a:pt x="482" y="32"/>
                    </a:lnTo>
                    <a:lnTo>
                      <a:pt x="482" y="58"/>
                    </a:lnTo>
                    <a:lnTo>
                      <a:pt x="106" y="58"/>
                    </a:lnTo>
                    <a:lnTo>
                      <a:pt x="106" y="700"/>
                    </a:lnTo>
                    <a:lnTo>
                      <a:pt x="0" y="700"/>
                    </a:lnTo>
                    <a:lnTo>
                      <a:pt x="0" y="1080"/>
                    </a:lnTo>
                    <a:lnTo>
                      <a:pt x="676" y="1080"/>
                    </a:lnTo>
                    <a:lnTo>
                      <a:pt x="682" y="1080"/>
                    </a:lnTo>
                    <a:lnTo>
                      <a:pt x="688" y="1076"/>
                    </a:lnTo>
                    <a:lnTo>
                      <a:pt x="692" y="1070"/>
                    </a:lnTo>
                    <a:lnTo>
                      <a:pt x="692" y="1064"/>
                    </a:lnTo>
                    <a:lnTo>
                      <a:pt x="692" y="928"/>
                    </a:lnTo>
                    <a:lnTo>
                      <a:pt x="692" y="700"/>
                    </a:lnTo>
                    <a:close/>
                    <a:moveTo>
                      <a:pt x="138" y="732"/>
                    </a:moveTo>
                    <a:lnTo>
                      <a:pt x="138" y="700"/>
                    </a:lnTo>
                    <a:lnTo>
                      <a:pt x="138" y="90"/>
                    </a:lnTo>
                    <a:lnTo>
                      <a:pt x="560" y="90"/>
                    </a:lnTo>
                    <a:lnTo>
                      <a:pt x="560" y="700"/>
                    </a:lnTo>
                    <a:lnTo>
                      <a:pt x="560" y="732"/>
                    </a:lnTo>
                    <a:lnTo>
                      <a:pt x="560" y="920"/>
                    </a:lnTo>
                    <a:lnTo>
                      <a:pt x="138" y="920"/>
                    </a:lnTo>
                    <a:lnTo>
                      <a:pt x="138" y="732"/>
                    </a:lnTo>
                    <a:close/>
                    <a:moveTo>
                      <a:pt x="660" y="928"/>
                    </a:moveTo>
                    <a:lnTo>
                      <a:pt x="660" y="928"/>
                    </a:lnTo>
                    <a:lnTo>
                      <a:pt x="660" y="934"/>
                    </a:lnTo>
                    <a:lnTo>
                      <a:pt x="658" y="950"/>
                    </a:lnTo>
                    <a:lnTo>
                      <a:pt x="654" y="968"/>
                    </a:lnTo>
                    <a:lnTo>
                      <a:pt x="644" y="990"/>
                    </a:lnTo>
                    <a:lnTo>
                      <a:pt x="638" y="1002"/>
                    </a:lnTo>
                    <a:lnTo>
                      <a:pt x="630" y="1012"/>
                    </a:lnTo>
                    <a:lnTo>
                      <a:pt x="620" y="1022"/>
                    </a:lnTo>
                    <a:lnTo>
                      <a:pt x="610" y="1030"/>
                    </a:lnTo>
                    <a:lnTo>
                      <a:pt x="596" y="1038"/>
                    </a:lnTo>
                    <a:lnTo>
                      <a:pt x="580" y="1044"/>
                    </a:lnTo>
                    <a:lnTo>
                      <a:pt x="562" y="1048"/>
                    </a:lnTo>
                    <a:lnTo>
                      <a:pt x="540" y="1048"/>
                    </a:lnTo>
                    <a:lnTo>
                      <a:pt x="32" y="1048"/>
                    </a:lnTo>
                    <a:lnTo>
                      <a:pt x="32" y="732"/>
                    </a:lnTo>
                    <a:lnTo>
                      <a:pt x="106" y="732"/>
                    </a:lnTo>
                    <a:lnTo>
                      <a:pt x="106" y="952"/>
                    </a:lnTo>
                    <a:lnTo>
                      <a:pt x="592" y="952"/>
                    </a:lnTo>
                    <a:lnTo>
                      <a:pt x="592" y="732"/>
                    </a:lnTo>
                    <a:lnTo>
                      <a:pt x="660" y="732"/>
                    </a:lnTo>
                    <a:lnTo>
                      <a:pt x="660" y="92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4" name="Freeform 8"/>
              <p:cNvSpPr>
                <a:spLocks/>
              </p:cNvSpPr>
              <p:nvPr/>
            </p:nvSpPr>
            <p:spPr bwMode="auto">
              <a:xfrm>
                <a:off x="4403725" y="3227388"/>
                <a:ext cx="85725" cy="85725"/>
              </a:xfrm>
              <a:custGeom>
                <a:avLst/>
                <a:gdLst>
                  <a:gd name="T0" fmla="*/ 2147483647 w 54"/>
                  <a:gd name="T1" fmla="*/ 0 h 54"/>
                  <a:gd name="T2" fmla="*/ 0 w 54"/>
                  <a:gd name="T3" fmla="*/ 0 h 54"/>
                  <a:gd name="T4" fmla="*/ 0 w 54"/>
                  <a:gd name="T5" fmla="*/ 2147483647 h 54"/>
                  <a:gd name="T6" fmla="*/ 0 w 54"/>
                  <a:gd name="T7" fmla="*/ 2147483647 h 54"/>
                  <a:gd name="T8" fmla="*/ 0 w 54"/>
                  <a:gd name="T9" fmla="*/ 2147483647 h 54"/>
                  <a:gd name="T10" fmla="*/ 2147483647 w 54"/>
                  <a:gd name="T11" fmla="*/ 2147483647 h 54"/>
                  <a:gd name="T12" fmla="*/ 2147483647 w 54"/>
                  <a:gd name="T13" fmla="*/ 2147483647 h 54"/>
                  <a:gd name="T14" fmla="*/ 2147483647 w 54"/>
                  <a:gd name="T15" fmla="*/ 2147483647 h 54"/>
                  <a:gd name="T16" fmla="*/ 2147483647 w 54"/>
                  <a:gd name="T17" fmla="*/ 2147483647 h 54"/>
                  <a:gd name="T18" fmla="*/ 2147483647 w 54"/>
                  <a:gd name="T19" fmla="*/ 2147483647 h 54"/>
                  <a:gd name="T20" fmla="*/ 2147483647 w 54"/>
                  <a:gd name="T21" fmla="*/ 2147483647 h 54"/>
                  <a:gd name="T22" fmla="*/ 2147483647 w 54"/>
                  <a:gd name="T23" fmla="*/ 2147483647 h 54"/>
                  <a:gd name="T24" fmla="*/ 2147483647 w 54"/>
                  <a:gd name="T25" fmla="*/ 2147483647 h 54"/>
                  <a:gd name="T26" fmla="*/ 2147483647 w 54"/>
                  <a:gd name="T27" fmla="*/ 0 h 54"/>
                  <a:gd name="T28" fmla="*/ 2147483647 w 54"/>
                  <a:gd name="T29" fmla="*/ 0 h 54"/>
                  <a:gd name="T30" fmla="*/ 2147483647 w 54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4"/>
                  <a:gd name="T50" fmla="*/ 54 w 54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4">
                    <a:moveTo>
                      <a:pt x="26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6" y="54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6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5" name="Freeform 9"/>
              <p:cNvSpPr>
                <a:spLocks/>
              </p:cNvSpPr>
              <p:nvPr/>
            </p:nvSpPr>
            <p:spPr bwMode="auto">
              <a:xfrm>
                <a:off x="4403725" y="33797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2147483647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0 h 56"/>
                  <a:gd name="T28" fmla="*/ 2147483647 w 54"/>
                  <a:gd name="T29" fmla="*/ 0 h 56"/>
                  <a:gd name="T30" fmla="*/ 2147483647 w 54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6"/>
                  <a:gd name="T50" fmla="*/ 54 w 54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4568825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7" name="Freeform 11"/>
              <p:cNvSpPr>
                <a:spLocks/>
              </p:cNvSpPr>
              <p:nvPr/>
            </p:nvSpPr>
            <p:spPr bwMode="auto">
              <a:xfrm>
                <a:off x="4737100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8" name="Freeform 12"/>
              <p:cNvSpPr>
                <a:spLocks/>
              </p:cNvSpPr>
              <p:nvPr/>
            </p:nvSpPr>
            <p:spPr bwMode="auto">
              <a:xfrm>
                <a:off x="4403725" y="35321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0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2147483647 h 56"/>
                  <a:gd name="T28" fmla="*/ 2147483647 w 54"/>
                  <a:gd name="T29" fmla="*/ 2147483647 h 56"/>
                  <a:gd name="T30" fmla="*/ 2147483647 w 54"/>
                  <a:gd name="T31" fmla="*/ 0 h 56"/>
                  <a:gd name="T32" fmla="*/ 2147483647 w 54"/>
                  <a:gd name="T33" fmla="*/ 0 h 56"/>
                  <a:gd name="T34" fmla="*/ 2147483647 w 54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4"/>
                  <a:gd name="T55" fmla="*/ 0 h 56"/>
                  <a:gd name="T56" fmla="*/ 54 w 54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6"/>
                    </a:lnTo>
                    <a:lnTo>
                      <a:pt x="44" y="54"/>
                    </a:lnTo>
                    <a:lnTo>
                      <a:pt x="48" y="50"/>
                    </a:lnTo>
                    <a:lnTo>
                      <a:pt x="52" y="46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26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09" name="Freeform 13"/>
              <p:cNvSpPr>
                <a:spLocks/>
              </p:cNvSpPr>
              <p:nvPr/>
            </p:nvSpPr>
            <p:spPr bwMode="auto">
              <a:xfrm>
                <a:off x="4568825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10" name="Freeform 14"/>
              <p:cNvSpPr>
                <a:spLocks/>
              </p:cNvSpPr>
              <p:nvPr/>
            </p:nvSpPr>
            <p:spPr bwMode="auto">
              <a:xfrm>
                <a:off x="4737100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11" name="Freeform 15"/>
              <p:cNvSpPr>
                <a:spLocks/>
              </p:cNvSpPr>
              <p:nvPr/>
            </p:nvSpPr>
            <p:spPr bwMode="auto">
              <a:xfrm>
                <a:off x="4568825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12" name="Freeform 16"/>
              <p:cNvSpPr>
                <a:spLocks/>
              </p:cNvSpPr>
              <p:nvPr/>
            </p:nvSpPr>
            <p:spPr bwMode="auto">
              <a:xfrm>
                <a:off x="4737100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113" name="Freeform 17"/>
              <p:cNvSpPr>
                <a:spLocks noEditPoints="1"/>
              </p:cNvSpPr>
              <p:nvPr/>
            </p:nvSpPr>
            <p:spPr bwMode="auto">
              <a:xfrm>
                <a:off x="4321175" y="2598738"/>
                <a:ext cx="581025" cy="466725"/>
              </a:xfrm>
              <a:custGeom>
                <a:avLst/>
                <a:gdLst>
                  <a:gd name="T0" fmla="*/ 0 w 366"/>
                  <a:gd name="T1" fmla="*/ 2147483647 h 294"/>
                  <a:gd name="T2" fmla="*/ 0 w 366"/>
                  <a:gd name="T3" fmla="*/ 2147483647 h 294"/>
                  <a:gd name="T4" fmla="*/ 2147483647 w 366"/>
                  <a:gd name="T5" fmla="*/ 2147483647 h 294"/>
                  <a:gd name="T6" fmla="*/ 2147483647 w 366"/>
                  <a:gd name="T7" fmla="*/ 2147483647 h 294"/>
                  <a:gd name="T8" fmla="*/ 2147483647 w 366"/>
                  <a:gd name="T9" fmla="*/ 2147483647 h 294"/>
                  <a:gd name="T10" fmla="*/ 2147483647 w 366"/>
                  <a:gd name="T11" fmla="*/ 2147483647 h 294"/>
                  <a:gd name="T12" fmla="*/ 2147483647 w 366"/>
                  <a:gd name="T13" fmla="*/ 2147483647 h 294"/>
                  <a:gd name="T14" fmla="*/ 2147483647 w 366"/>
                  <a:gd name="T15" fmla="*/ 2147483647 h 294"/>
                  <a:gd name="T16" fmla="*/ 2147483647 w 366"/>
                  <a:gd name="T17" fmla="*/ 2147483647 h 294"/>
                  <a:gd name="T18" fmla="*/ 2147483647 w 366"/>
                  <a:gd name="T19" fmla="*/ 2147483647 h 294"/>
                  <a:gd name="T20" fmla="*/ 2147483647 w 366"/>
                  <a:gd name="T21" fmla="*/ 2147483647 h 294"/>
                  <a:gd name="T22" fmla="*/ 2147483647 w 366"/>
                  <a:gd name="T23" fmla="*/ 2147483647 h 294"/>
                  <a:gd name="T24" fmla="*/ 2147483647 w 366"/>
                  <a:gd name="T25" fmla="*/ 2147483647 h 294"/>
                  <a:gd name="T26" fmla="*/ 2147483647 w 366"/>
                  <a:gd name="T27" fmla="*/ 0 h 294"/>
                  <a:gd name="T28" fmla="*/ 2147483647 w 366"/>
                  <a:gd name="T29" fmla="*/ 0 h 294"/>
                  <a:gd name="T30" fmla="*/ 0 w 366"/>
                  <a:gd name="T31" fmla="*/ 2147483647 h 294"/>
                  <a:gd name="T32" fmla="*/ 2147483647 w 366"/>
                  <a:gd name="T33" fmla="*/ 2147483647 h 294"/>
                  <a:gd name="T34" fmla="*/ 2147483647 w 366"/>
                  <a:gd name="T35" fmla="*/ 2147483647 h 294"/>
                  <a:gd name="T36" fmla="*/ 2147483647 w 366"/>
                  <a:gd name="T37" fmla="*/ 2147483647 h 294"/>
                  <a:gd name="T38" fmla="*/ 2147483647 w 366"/>
                  <a:gd name="T39" fmla="*/ 2147483647 h 294"/>
                  <a:gd name="T40" fmla="*/ 2147483647 w 366"/>
                  <a:gd name="T41" fmla="*/ 2147483647 h 294"/>
                  <a:gd name="T42" fmla="*/ 2147483647 w 366"/>
                  <a:gd name="T43" fmla="*/ 2147483647 h 294"/>
                  <a:gd name="T44" fmla="*/ 2147483647 w 366"/>
                  <a:gd name="T45" fmla="*/ 2147483647 h 294"/>
                  <a:gd name="T46" fmla="*/ 2147483647 w 366"/>
                  <a:gd name="T47" fmla="*/ 2147483647 h 294"/>
                  <a:gd name="T48" fmla="*/ 2147483647 w 366"/>
                  <a:gd name="T49" fmla="*/ 2147483647 h 294"/>
                  <a:gd name="T50" fmla="*/ 2147483647 w 366"/>
                  <a:gd name="T51" fmla="*/ 2147483647 h 294"/>
                  <a:gd name="T52" fmla="*/ 2147483647 w 366"/>
                  <a:gd name="T53" fmla="*/ 2147483647 h 294"/>
                  <a:gd name="T54" fmla="*/ 2147483647 w 366"/>
                  <a:gd name="T55" fmla="*/ 2147483647 h 294"/>
                  <a:gd name="T56" fmla="*/ 2147483647 w 366"/>
                  <a:gd name="T57" fmla="*/ 2147483647 h 2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66"/>
                  <a:gd name="T88" fmla="*/ 0 h 294"/>
                  <a:gd name="T89" fmla="*/ 366 w 366"/>
                  <a:gd name="T90" fmla="*/ 294 h 29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66" h="294">
                    <a:moveTo>
                      <a:pt x="0" y="70"/>
                    </a:moveTo>
                    <a:lnTo>
                      <a:pt x="0" y="294"/>
                    </a:lnTo>
                    <a:lnTo>
                      <a:pt x="292" y="294"/>
                    </a:lnTo>
                    <a:lnTo>
                      <a:pt x="306" y="294"/>
                    </a:lnTo>
                    <a:lnTo>
                      <a:pt x="316" y="292"/>
                    </a:lnTo>
                    <a:lnTo>
                      <a:pt x="326" y="290"/>
                    </a:lnTo>
                    <a:lnTo>
                      <a:pt x="334" y="286"/>
                    </a:lnTo>
                    <a:lnTo>
                      <a:pt x="348" y="276"/>
                    </a:lnTo>
                    <a:lnTo>
                      <a:pt x="356" y="264"/>
                    </a:lnTo>
                    <a:lnTo>
                      <a:pt x="362" y="254"/>
                    </a:lnTo>
                    <a:lnTo>
                      <a:pt x="364" y="244"/>
                    </a:lnTo>
                    <a:lnTo>
                      <a:pt x="366" y="234"/>
                    </a:lnTo>
                    <a:lnTo>
                      <a:pt x="366" y="0"/>
                    </a:lnTo>
                    <a:lnTo>
                      <a:pt x="72" y="0"/>
                    </a:lnTo>
                    <a:lnTo>
                      <a:pt x="0" y="70"/>
                    </a:lnTo>
                    <a:close/>
                    <a:moveTo>
                      <a:pt x="334" y="32"/>
                    </a:moveTo>
                    <a:lnTo>
                      <a:pt x="334" y="234"/>
                    </a:lnTo>
                    <a:lnTo>
                      <a:pt x="332" y="244"/>
                    </a:lnTo>
                    <a:lnTo>
                      <a:pt x="328" y="250"/>
                    </a:lnTo>
                    <a:lnTo>
                      <a:pt x="322" y="256"/>
                    </a:lnTo>
                    <a:lnTo>
                      <a:pt x="314" y="258"/>
                    </a:lnTo>
                    <a:lnTo>
                      <a:pt x="300" y="262"/>
                    </a:lnTo>
                    <a:lnTo>
                      <a:pt x="292" y="262"/>
                    </a:lnTo>
                    <a:lnTo>
                      <a:pt x="32" y="262"/>
                    </a:lnTo>
                    <a:lnTo>
                      <a:pt x="32" y="84"/>
                    </a:lnTo>
                    <a:lnTo>
                      <a:pt x="84" y="32"/>
                    </a:lnTo>
                    <a:lnTo>
                      <a:pt x="334" y="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</p:grpSp>
      </p:grpSp>
      <p:sp>
        <p:nvSpPr>
          <p:cNvPr id="135" name="Rectangle 134"/>
          <p:cNvSpPr/>
          <p:nvPr/>
        </p:nvSpPr>
        <p:spPr bwMode="auto">
          <a:xfrm>
            <a:off x="4897262" y="2216902"/>
            <a:ext cx="63831" cy="47361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4977389" y="2216902"/>
            <a:ext cx="63830" cy="47361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37" name="Freeform 8"/>
          <p:cNvSpPr>
            <a:spLocks noEditPoints="1"/>
          </p:cNvSpPr>
          <p:nvPr/>
        </p:nvSpPr>
        <p:spPr bwMode="auto">
          <a:xfrm>
            <a:off x="4373040" y="2188111"/>
            <a:ext cx="696699" cy="528314"/>
          </a:xfrm>
          <a:custGeom>
            <a:avLst/>
            <a:gdLst>
              <a:gd name="T0" fmla="*/ 2147483647 w 2770"/>
              <a:gd name="T1" fmla="*/ 2147483647 h 2769"/>
              <a:gd name="T2" fmla="*/ 2147483647 w 2770"/>
              <a:gd name="T3" fmla="*/ 2147483647 h 2769"/>
              <a:gd name="T4" fmla="*/ 2147483647 w 2770"/>
              <a:gd name="T5" fmla="*/ 2147483647 h 2769"/>
              <a:gd name="T6" fmla="*/ 2147483647 w 2770"/>
              <a:gd name="T7" fmla="*/ 2147483647 h 2769"/>
              <a:gd name="T8" fmla="*/ 2147483647 w 2770"/>
              <a:gd name="T9" fmla="*/ 2147483647 h 2769"/>
              <a:gd name="T10" fmla="*/ 2147483647 w 2770"/>
              <a:gd name="T11" fmla="*/ 2147483647 h 2769"/>
              <a:gd name="T12" fmla="*/ 2147483647 w 2770"/>
              <a:gd name="T13" fmla="*/ 2147483647 h 2769"/>
              <a:gd name="T14" fmla="*/ 2147483647 w 2770"/>
              <a:gd name="T15" fmla="*/ 2147483647 h 2769"/>
              <a:gd name="T16" fmla="*/ 2147483647 w 2770"/>
              <a:gd name="T17" fmla="*/ 2147483647 h 2769"/>
              <a:gd name="T18" fmla="*/ 2147483647 w 2770"/>
              <a:gd name="T19" fmla="*/ 2147483647 h 2769"/>
              <a:gd name="T20" fmla="*/ 2147483647 w 2770"/>
              <a:gd name="T21" fmla="*/ 2147483647 h 2769"/>
              <a:gd name="T22" fmla="*/ 2147483647 w 2770"/>
              <a:gd name="T23" fmla="*/ 2147483647 h 2769"/>
              <a:gd name="T24" fmla="*/ 2147483647 w 2770"/>
              <a:gd name="T25" fmla="*/ 2147483647 h 2769"/>
              <a:gd name="T26" fmla="*/ 2147483647 w 2770"/>
              <a:gd name="T27" fmla="*/ 2147483647 h 2769"/>
              <a:gd name="T28" fmla="*/ 2147483647 w 2770"/>
              <a:gd name="T29" fmla="*/ 2147483647 h 2769"/>
              <a:gd name="T30" fmla="*/ 2147483647 w 2770"/>
              <a:gd name="T31" fmla="*/ 2147483647 h 2769"/>
              <a:gd name="T32" fmla="*/ 2147483647 w 2770"/>
              <a:gd name="T33" fmla="*/ 2147483647 h 2769"/>
              <a:gd name="T34" fmla="*/ 2147483647 w 2770"/>
              <a:gd name="T35" fmla="*/ 2147483647 h 2769"/>
              <a:gd name="T36" fmla="*/ 2147483647 w 2770"/>
              <a:gd name="T37" fmla="*/ 2147483647 h 2769"/>
              <a:gd name="T38" fmla="*/ 2147483647 w 2770"/>
              <a:gd name="T39" fmla="*/ 2147483647 h 2769"/>
              <a:gd name="T40" fmla="*/ 2147483647 w 2770"/>
              <a:gd name="T41" fmla="*/ 2147483647 h 2769"/>
              <a:gd name="T42" fmla="*/ 2147483647 w 2770"/>
              <a:gd name="T43" fmla="*/ 2147483647 h 2769"/>
              <a:gd name="T44" fmla="*/ 2147483647 w 2770"/>
              <a:gd name="T45" fmla="*/ 2147483647 h 2769"/>
              <a:gd name="T46" fmla="*/ 2147483647 w 2770"/>
              <a:gd name="T47" fmla="*/ 2147483647 h 2769"/>
              <a:gd name="T48" fmla="*/ 2147483647 w 2770"/>
              <a:gd name="T49" fmla="*/ 2147483647 h 2769"/>
              <a:gd name="T50" fmla="*/ 2147483647 w 2770"/>
              <a:gd name="T51" fmla="*/ 2147483647 h 2769"/>
              <a:gd name="T52" fmla="*/ 2147483647 w 2770"/>
              <a:gd name="T53" fmla="*/ 2147483647 h 2769"/>
              <a:gd name="T54" fmla="*/ 2147483647 w 2770"/>
              <a:gd name="T55" fmla="*/ 2147483647 h 2769"/>
              <a:gd name="T56" fmla="*/ 2147483647 w 2770"/>
              <a:gd name="T57" fmla="*/ 2147483647 h 2769"/>
              <a:gd name="T58" fmla="*/ 2147483647 w 2770"/>
              <a:gd name="T59" fmla="*/ 0 h 2769"/>
              <a:gd name="T60" fmla="*/ 2147483647 w 2770"/>
              <a:gd name="T61" fmla="*/ 0 h 2769"/>
              <a:gd name="T62" fmla="*/ 2147483647 w 2770"/>
              <a:gd name="T63" fmla="*/ 2147483647 h 2769"/>
              <a:gd name="T64" fmla="*/ 2147483647 w 2770"/>
              <a:gd name="T65" fmla="*/ 2147483647 h 2769"/>
              <a:gd name="T66" fmla="*/ 2147483647 w 2770"/>
              <a:gd name="T67" fmla="*/ 2147483647 h 2769"/>
              <a:gd name="T68" fmla="*/ 2147483647 w 2770"/>
              <a:gd name="T69" fmla="*/ 2147483647 h 2769"/>
              <a:gd name="T70" fmla="*/ 2147483647 w 2770"/>
              <a:gd name="T71" fmla="*/ 2147483647 h 2769"/>
              <a:gd name="T72" fmla="*/ 2147483647 w 2770"/>
              <a:gd name="T73" fmla="*/ 2147483647 h 2769"/>
              <a:gd name="T74" fmla="*/ 0 w 2770"/>
              <a:gd name="T75" fmla="*/ 2147483647 h 2769"/>
              <a:gd name="T76" fmla="*/ 0 w 2770"/>
              <a:gd name="T77" fmla="*/ 2147483647 h 2769"/>
              <a:gd name="T78" fmla="*/ 2147483647 w 2770"/>
              <a:gd name="T79" fmla="*/ 0 h 276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770" h="2769">
                <a:moveTo>
                  <a:pt x="488" y="95"/>
                </a:moveTo>
                <a:lnTo>
                  <a:pt x="97" y="487"/>
                </a:lnTo>
                <a:lnTo>
                  <a:pt x="97" y="2672"/>
                </a:lnTo>
                <a:lnTo>
                  <a:pt x="2237" y="2672"/>
                </a:lnTo>
                <a:lnTo>
                  <a:pt x="2290" y="2671"/>
                </a:lnTo>
                <a:lnTo>
                  <a:pt x="2340" y="2663"/>
                </a:lnTo>
                <a:lnTo>
                  <a:pt x="2385" y="2654"/>
                </a:lnTo>
                <a:lnTo>
                  <a:pt x="2426" y="2639"/>
                </a:lnTo>
                <a:lnTo>
                  <a:pt x="2462" y="2621"/>
                </a:lnTo>
                <a:lnTo>
                  <a:pt x="2495" y="2601"/>
                </a:lnTo>
                <a:lnTo>
                  <a:pt x="2524" y="2579"/>
                </a:lnTo>
                <a:lnTo>
                  <a:pt x="2550" y="2554"/>
                </a:lnTo>
                <a:lnTo>
                  <a:pt x="2572" y="2528"/>
                </a:lnTo>
                <a:lnTo>
                  <a:pt x="2592" y="2501"/>
                </a:lnTo>
                <a:lnTo>
                  <a:pt x="2610" y="2473"/>
                </a:lnTo>
                <a:lnTo>
                  <a:pt x="2625" y="2445"/>
                </a:lnTo>
                <a:lnTo>
                  <a:pt x="2637" y="2417"/>
                </a:lnTo>
                <a:lnTo>
                  <a:pt x="2647" y="2390"/>
                </a:lnTo>
                <a:lnTo>
                  <a:pt x="2654" y="2362"/>
                </a:lnTo>
                <a:lnTo>
                  <a:pt x="2661" y="2338"/>
                </a:lnTo>
                <a:lnTo>
                  <a:pt x="2666" y="2314"/>
                </a:lnTo>
                <a:lnTo>
                  <a:pt x="2669" y="2293"/>
                </a:lnTo>
                <a:lnTo>
                  <a:pt x="2672" y="2274"/>
                </a:lnTo>
                <a:lnTo>
                  <a:pt x="2673" y="2258"/>
                </a:lnTo>
                <a:lnTo>
                  <a:pt x="2674" y="2246"/>
                </a:lnTo>
                <a:lnTo>
                  <a:pt x="2674" y="2237"/>
                </a:lnTo>
                <a:lnTo>
                  <a:pt x="2674" y="2232"/>
                </a:lnTo>
                <a:lnTo>
                  <a:pt x="2674" y="95"/>
                </a:lnTo>
                <a:lnTo>
                  <a:pt x="488" y="95"/>
                </a:lnTo>
                <a:close/>
                <a:moveTo>
                  <a:pt x="448" y="0"/>
                </a:moveTo>
                <a:lnTo>
                  <a:pt x="2770" y="0"/>
                </a:lnTo>
                <a:lnTo>
                  <a:pt x="2770" y="2719"/>
                </a:lnTo>
                <a:lnTo>
                  <a:pt x="2768" y="2736"/>
                </a:lnTo>
                <a:lnTo>
                  <a:pt x="2761" y="2748"/>
                </a:lnTo>
                <a:lnTo>
                  <a:pt x="2750" y="2759"/>
                </a:lnTo>
                <a:lnTo>
                  <a:pt x="2738" y="2765"/>
                </a:lnTo>
                <a:lnTo>
                  <a:pt x="2723" y="2768"/>
                </a:lnTo>
                <a:lnTo>
                  <a:pt x="0" y="2769"/>
                </a:lnTo>
                <a:lnTo>
                  <a:pt x="0" y="447"/>
                </a:lnTo>
                <a:lnTo>
                  <a:pt x="44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lIns="80165" tIns="40083" rIns="80165" bIns="40083"/>
          <a:lstStyle/>
          <a:p>
            <a:pPr latinLnBrk="0">
              <a:defRPr/>
            </a:pPr>
            <a:endParaRPr lang="en-US" sz="2100"/>
          </a:p>
        </p:txBody>
      </p:sp>
      <p:sp>
        <p:nvSpPr>
          <p:cNvPr id="144406" name="TextBox 137"/>
          <p:cNvSpPr txBox="1">
            <a:spLocks noChangeArrowheads="1"/>
          </p:cNvSpPr>
          <p:nvPr/>
        </p:nvSpPr>
        <p:spPr bwMode="auto">
          <a:xfrm>
            <a:off x="1427350" y="2366615"/>
            <a:ext cx="1024311" cy="26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sz="1200" dirty="0">
                <a:latin typeface="Arial" charset="0"/>
                <a:cs typeface="Arial" charset="0"/>
              </a:rPr>
              <a:t>CCM Master</a:t>
            </a:r>
          </a:p>
        </p:txBody>
      </p:sp>
      <p:sp>
        <p:nvSpPr>
          <p:cNvPr id="144407" name="TextBox 138"/>
          <p:cNvSpPr txBox="1">
            <a:spLocks noChangeArrowheads="1"/>
          </p:cNvSpPr>
          <p:nvPr/>
        </p:nvSpPr>
        <p:spPr bwMode="auto">
          <a:xfrm>
            <a:off x="5153940" y="2366615"/>
            <a:ext cx="937749" cy="26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sz="1200" dirty="0">
                <a:latin typeface="Arial" charset="0"/>
                <a:cs typeface="Arial" charset="0"/>
              </a:rPr>
              <a:t>CCM Slave</a:t>
            </a:r>
          </a:p>
        </p:txBody>
      </p:sp>
      <p:sp>
        <p:nvSpPr>
          <p:cNvPr id="140" name="Freeform 139"/>
          <p:cNvSpPr/>
          <p:nvPr/>
        </p:nvSpPr>
        <p:spPr bwMode="auto">
          <a:xfrm>
            <a:off x="1897249" y="3410287"/>
            <a:ext cx="1652791" cy="410270"/>
          </a:xfrm>
          <a:custGeom>
            <a:avLst/>
            <a:gdLst>
              <a:gd name="connsiteX0" fmla="*/ 0 w 1540043"/>
              <a:gd name="connsiteY0" fmla="*/ 529389 h 529389"/>
              <a:gd name="connsiteX1" fmla="*/ 802106 w 1540043"/>
              <a:gd name="connsiteY1" fmla="*/ 112294 h 529389"/>
              <a:gd name="connsiteX2" fmla="*/ 1540043 w 1540043"/>
              <a:gd name="connsiteY2" fmla="*/ 0 h 5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0043" h="529389">
                <a:moveTo>
                  <a:pt x="0" y="529389"/>
                </a:moveTo>
                <a:cubicBezTo>
                  <a:pt x="272716" y="364957"/>
                  <a:pt x="545432" y="200526"/>
                  <a:pt x="802106" y="112294"/>
                </a:cubicBezTo>
                <a:cubicBezTo>
                  <a:pt x="1058780" y="24062"/>
                  <a:pt x="1299411" y="12031"/>
                  <a:pt x="1540043" y="0"/>
                </a:cubicBezTo>
              </a:path>
            </a:pathLst>
          </a:cu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141" name="Curved Connector 140"/>
          <p:cNvCxnSpPr/>
          <p:nvPr/>
        </p:nvCxnSpPr>
        <p:spPr bwMode="auto">
          <a:xfrm flipV="1">
            <a:off x="3009520" y="3472187"/>
            <a:ext cx="570397" cy="418909"/>
          </a:xfrm>
          <a:prstGeom prst="curvedConnector3">
            <a:avLst/>
          </a:prstGeom>
          <a:solidFill>
            <a:schemeClr val="accent1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2" name="Freeform 141"/>
          <p:cNvSpPr/>
          <p:nvPr/>
        </p:nvSpPr>
        <p:spPr bwMode="auto">
          <a:xfrm>
            <a:off x="2906306" y="2703469"/>
            <a:ext cx="673611" cy="624763"/>
          </a:xfrm>
          <a:custGeom>
            <a:avLst/>
            <a:gdLst>
              <a:gd name="connsiteX0" fmla="*/ 0 w 898358"/>
              <a:gd name="connsiteY0" fmla="*/ 0 h 794084"/>
              <a:gd name="connsiteX1" fmla="*/ 304800 w 898358"/>
              <a:gd name="connsiteY1" fmla="*/ 537410 h 794084"/>
              <a:gd name="connsiteX2" fmla="*/ 898358 w 898358"/>
              <a:gd name="connsiteY2" fmla="*/ 794084 h 79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8358" h="794084">
                <a:moveTo>
                  <a:pt x="0" y="0"/>
                </a:moveTo>
                <a:cubicBezTo>
                  <a:pt x="77537" y="202531"/>
                  <a:pt x="155074" y="405063"/>
                  <a:pt x="304800" y="537410"/>
                </a:cubicBezTo>
                <a:cubicBezTo>
                  <a:pt x="454526" y="669757"/>
                  <a:pt x="676442" y="731920"/>
                  <a:pt x="898358" y="794084"/>
                </a:cubicBezTo>
              </a:path>
            </a:pathLst>
          </a:cu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43" name="Freeform 142"/>
          <p:cNvSpPr/>
          <p:nvPr/>
        </p:nvSpPr>
        <p:spPr bwMode="auto">
          <a:xfrm>
            <a:off x="4090558" y="2703469"/>
            <a:ext cx="631511" cy="619005"/>
          </a:xfrm>
          <a:custGeom>
            <a:avLst/>
            <a:gdLst>
              <a:gd name="connsiteX0" fmla="*/ 842211 w 842211"/>
              <a:gd name="connsiteY0" fmla="*/ 0 h 786063"/>
              <a:gd name="connsiteX1" fmla="*/ 577516 w 842211"/>
              <a:gd name="connsiteY1" fmla="*/ 561473 h 786063"/>
              <a:gd name="connsiteX2" fmla="*/ 0 w 842211"/>
              <a:gd name="connsiteY2" fmla="*/ 786063 h 786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786063">
                <a:moveTo>
                  <a:pt x="842211" y="0"/>
                </a:moveTo>
                <a:cubicBezTo>
                  <a:pt x="780047" y="215231"/>
                  <a:pt x="717884" y="430463"/>
                  <a:pt x="577516" y="561473"/>
                </a:cubicBezTo>
                <a:cubicBezTo>
                  <a:pt x="437148" y="692483"/>
                  <a:pt x="218574" y="739273"/>
                  <a:pt x="0" y="786063"/>
                </a:cubicBezTo>
              </a:path>
            </a:pathLst>
          </a:cu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44" name="Freeform 143"/>
          <p:cNvSpPr/>
          <p:nvPr/>
        </p:nvSpPr>
        <p:spPr bwMode="auto">
          <a:xfrm>
            <a:off x="4146240" y="3410287"/>
            <a:ext cx="1872802" cy="417469"/>
          </a:xfrm>
          <a:custGeom>
            <a:avLst/>
            <a:gdLst>
              <a:gd name="connsiteX0" fmla="*/ 0 w 1556085"/>
              <a:gd name="connsiteY0" fmla="*/ 18699 h 451836"/>
              <a:gd name="connsiteX1" fmla="*/ 834190 w 1556085"/>
              <a:gd name="connsiteY1" fmla="*/ 50784 h 451836"/>
              <a:gd name="connsiteX2" fmla="*/ 1556085 w 1556085"/>
              <a:gd name="connsiteY2" fmla="*/ 451836 h 45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6085" h="451836">
                <a:moveTo>
                  <a:pt x="0" y="18699"/>
                </a:moveTo>
                <a:cubicBezTo>
                  <a:pt x="287421" y="-1354"/>
                  <a:pt x="574842" y="-21406"/>
                  <a:pt x="834190" y="50784"/>
                </a:cubicBezTo>
                <a:cubicBezTo>
                  <a:pt x="1093538" y="122974"/>
                  <a:pt x="1324811" y="287405"/>
                  <a:pt x="1556085" y="451836"/>
                </a:cubicBezTo>
              </a:path>
            </a:pathLst>
          </a:cu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44413" name="TextBox 144"/>
          <p:cNvSpPr txBox="1">
            <a:spLocks noChangeArrowheads="1"/>
          </p:cNvSpPr>
          <p:nvPr/>
        </p:nvSpPr>
        <p:spPr bwMode="auto">
          <a:xfrm>
            <a:off x="2540981" y="2238495"/>
            <a:ext cx="593104" cy="18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sz="700">
                <a:solidFill>
                  <a:srgbClr val="FF9900"/>
                </a:solidFill>
                <a:latin typeface="iPECS"/>
                <a:ea typeface="iPECS"/>
                <a:cs typeface="Arial" charset="0"/>
              </a:rPr>
              <a:t>iPECS UCP</a:t>
            </a:r>
          </a:p>
        </p:txBody>
      </p:sp>
      <p:sp>
        <p:nvSpPr>
          <p:cNvPr id="144414" name="TextBox 145"/>
          <p:cNvSpPr txBox="1">
            <a:spLocks noChangeArrowheads="1"/>
          </p:cNvSpPr>
          <p:nvPr/>
        </p:nvSpPr>
        <p:spPr bwMode="auto">
          <a:xfrm>
            <a:off x="4345879" y="2238495"/>
            <a:ext cx="593104" cy="18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sz="700">
                <a:solidFill>
                  <a:srgbClr val="FF9900"/>
                </a:solidFill>
                <a:latin typeface="iPECS"/>
                <a:ea typeface="iPECS"/>
                <a:cs typeface="Arial" charset="0"/>
              </a:rPr>
              <a:t>iPECS UCP</a:t>
            </a:r>
          </a:p>
        </p:txBody>
      </p:sp>
      <p:sp>
        <p:nvSpPr>
          <p:cNvPr id="144415" name="TextBox 146"/>
          <p:cNvSpPr txBox="1">
            <a:spLocks noChangeArrowheads="1"/>
          </p:cNvSpPr>
          <p:nvPr/>
        </p:nvSpPr>
        <p:spPr bwMode="auto">
          <a:xfrm>
            <a:off x="3005447" y="2693392"/>
            <a:ext cx="668179" cy="29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65" tIns="40083" rIns="80165" bIns="40083">
            <a:spAutoFit/>
          </a:bodyPr>
          <a:lstStyle/>
          <a:p>
            <a:pPr latinLnBrk="0"/>
            <a:r>
              <a:rPr lang="en-US" altLang="ko-KR" sz="700">
                <a:latin typeface="Arial" charset="0"/>
                <a:cs typeface="Arial" charset="0"/>
              </a:rPr>
              <a:t>Power redundancy</a:t>
            </a:r>
          </a:p>
        </p:txBody>
      </p:sp>
      <p:sp>
        <p:nvSpPr>
          <p:cNvPr id="144416" name="TextBox 147"/>
          <p:cNvSpPr txBox="1">
            <a:spLocks noChangeArrowheads="1"/>
          </p:cNvSpPr>
          <p:nvPr/>
        </p:nvSpPr>
        <p:spPr bwMode="auto">
          <a:xfrm>
            <a:off x="4815776" y="2693392"/>
            <a:ext cx="668179" cy="29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65" tIns="40083" rIns="80165" bIns="40083">
            <a:spAutoFit/>
          </a:bodyPr>
          <a:lstStyle/>
          <a:p>
            <a:pPr latinLnBrk="0"/>
            <a:r>
              <a:rPr lang="en-US" altLang="ko-KR" sz="700">
                <a:latin typeface="Arial" charset="0"/>
                <a:cs typeface="Arial" charset="0"/>
              </a:rPr>
              <a:t>Power redundancy</a:t>
            </a:r>
          </a:p>
        </p:txBody>
      </p:sp>
      <p:sp>
        <p:nvSpPr>
          <p:cNvPr id="144417" name="TextBox 148"/>
          <p:cNvSpPr txBox="1">
            <a:spLocks noChangeArrowheads="1"/>
          </p:cNvSpPr>
          <p:nvPr/>
        </p:nvSpPr>
        <p:spPr bwMode="auto">
          <a:xfrm>
            <a:off x="1663190" y="5068644"/>
            <a:ext cx="432804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>
                <a:latin typeface="Arial" charset="0"/>
                <a:cs typeface="Arial" charset="0"/>
              </a:rPr>
              <a:t>LCM</a:t>
            </a:r>
          </a:p>
        </p:txBody>
      </p:sp>
      <p:pic>
        <p:nvPicPr>
          <p:cNvPr id="144418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7800" y="3827755"/>
            <a:ext cx="300138" cy="28503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grpSp>
        <p:nvGrpSpPr>
          <p:cNvPr id="144419" name="Group 153"/>
          <p:cNvGrpSpPr>
            <a:grpSpLocks/>
          </p:cNvGrpSpPr>
          <p:nvPr/>
        </p:nvGrpSpPr>
        <p:grpSpPr bwMode="auto">
          <a:xfrm>
            <a:off x="2735187" y="3781690"/>
            <a:ext cx="381623" cy="331096"/>
            <a:chOff x="5905500" y="1967389"/>
            <a:chExt cx="1593850" cy="1679099"/>
          </a:xfrm>
        </p:grpSpPr>
        <p:grpSp>
          <p:nvGrpSpPr>
            <p:cNvPr id="144434" name="Group 155"/>
            <p:cNvGrpSpPr>
              <a:grpSpLocks/>
            </p:cNvGrpSpPr>
            <p:nvPr/>
          </p:nvGrpSpPr>
          <p:grpSpPr bwMode="auto">
            <a:xfrm>
              <a:off x="5905500" y="2512658"/>
              <a:ext cx="1593850" cy="587375"/>
              <a:chOff x="5905500" y="3059113"/>
              <a:chExt cx="1593850" cy="587375"/>
            </a:xfrm>
          </p:grpSpPr>
          <p:sp>
            <p:nvSpPr>
              <p:cNvPr id="195" name="Rectangle 7"/>
              <p:cNvSpPr>
                <a:spLocks noChangeAspect="1" noChangeArrowheads="1"/>
              </p:cNvSpPr>
              <p:nvPr/>
            </p:nvSpPr>
            <p:spPr bwMode="auto">
              <a:xfrm>
                <a:off x="5939532" y="3090577"/>
                <a:ext cx="1520111" cy="45262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ea typeface="맑은 고딕" pitchFamily="50" charset="-127"/>
                </a:endParaRPr>
              </a:p>
            </p:txBody>
          </p:sp>
          <p:grpSp>
            <p:nvGrpSpPr>
              <p:cNvPr id="144474" name="그룹 62"/>
              <p:cNvGrpSpPr>
                <a:grpSpLocks noChangeAspect="1"/>
              </p:cNvGrpSpPr>
              <p:nvPr/>
            </p:nvGrpSpPr>
            <p:grpSpPr bwMode="auto">
              <a:xfrm>
                <a:off x="5905500" y="3059113"/>
                <a:ext cx="1593850" cy="587375"/>
                <a:chOff x="1597025" y="3059113"/>
                <a:chExt cx="1593850" cy="587375"/>
              </a:xfrm>
            </p:grpSpPr>
            <p:sp>
              <p:nvSpPr>
                <p:cNvPr id="197" name="Freeform 8"/>
                <p:cNvSpPr>
                  <a:spLocks/>
                </p:cNvSpPr>
                <p:nvPr/>
              </p:nvSpPr>
              <p:spPr bwMode="auto">
                <a:xfrm>
                  <a:off x="2657702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8" name="Freeform 9"/>
                <p:cNvSpPr>
                  <a:spLocks/>
                </p:cNvSpPr>
                <p:nvPr/>
              </p:nvSpPr>
              <p:spPr bwMode="auto">
                <a:xfrm>
                  <a:off x="2164231" y="3214687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5" y="94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9" name="Freeform 10"/>
                <p:cNvSpPr>
                  <a:spLocks/>
                </p:cNvSpPr>
                <p:nvPr/>
              </p:nvSpPr>
              <p:spPr bwMode="auto">
                <a:xfrm>
                  <a:off x="2062134" y="3214687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5" y="36"/>
                      </a:lnTo>
                      <a:lnTo>
                        <a:pt x="104" y="43"/>
                      </a:lnTo>
                      <a:lnTo>
                        <a:pt x="100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3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0" name="Freeform 11"/>
                <p:cNvSpPr>
                  <a:spLocks/>
                </p:cNvSpPr>
                <p:nvPr/>
              </p:nvSpPr>
              <p:spPr bwMode="auto">
                <a:xfrm>
                  <a:off x="1965711" y="3214687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5" y="28"/>
                      </a:lnTo>
                      <a:lnTo>
                        <a:pt x="105" y="36"/>
                      </a:lnTo>
                      <a:lnTo>
                        <a:pt x="102" y="43"/>
                      </a:lnTo>
                      <a:lnTo>
                        <a:pt x="98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1" name="Freeform 12"/>
                <p:cNvSpPr>
                  <a:spLocks/>
                </p:cNvSpPr>
                <p:nvPr/>
              </p:nvSpPr>
              <p:spPr bwMode="auto">
                <a:xfrm>
                  <a:off x="1869284" y="3214687"/>
                  <a:ext cx="51050" cy="51101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5"/>
                      </a:lnTo>
                      <a:lnTo>
                        <a:pt x="105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4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2" name="Freeform 13"/>
                <p:cNvSpPr>
                  <a:spLocks/>
                </p:cNvSpPr>
                <p:nvPr/>
              </p:nvSpPr>
              <p:spPr bwMode="auto">
                <a:xfrm>
                  <a:off x="1767187" y="3214687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6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3" name="Freeform 14"/>
                <p:cNvSpPr>
                  <a:spLocks/>
                </p:cNvSpPr>
                <p:nvPr/>
              </p:nvSpPr>
              <p:spPr bwMode="auto">
                <a:xfrm>
                  <a:off x="2459178" y="3382596"/>
                  <a:ext cx="51050" cy="51105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4" name="Freeform 15"/>
                <p:cNvSpPr>
                  <a:spLocks/>
                </p:cNvSpPr>
                <p:nvPr/>
              </p:nvSpPr>
              <p:spPr bwMode="auto">
                <a:xfrm>
                  <a:off x="2357081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99" y="52"/>
                      </a:lnTo>
                      <a:lnTo>
                        <a:pt x="93" y="64"/>
                      </a:lnTo>
                      <a:lnTo>
                        <a:pt x="84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5" name="Freeform 16"/>
                <p:cNvSpPr>
                  <a:spLocks/>
                </p:cNvSpPr>
                <p:nvPr/>
              </p:nvSpPr>
              <p:spPr bwMode="auto">
                <a:xfrm>
                  <a:off x="2260658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6" name="Freeform 17"/>
                <p:cNvSpPr>
                  <a:spLocks/>
                </p:cNvSpPr>
                <p:nvPr/>
              </p:nvSpPr>
              <p:spPr bwMode="auto">
                <a:xfrm>
                  <a:off x="2561275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7" name="Freeform 18"/>
                <p:cNvSpPr>
                  <a:spLocks/>
                </p:cNvSpPr>
                <p:nvPr/>
              </p:nvSpPr>
              <p:spPr bwMode="auto">
                <a:xfrm>
                  <a:off x="2164231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5" y="96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8" name="Freeform 19"/>
                <p:cNvSpPr>
                  <a:spLocks/>
                </p:cNvSpPr>
                <p:nvPr/>
              </p:nvSpPr>
              <p:spPr bwMode="auto">
                <a:xfrm>
                  <a:off x="2062134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5" y="36"/>
                      </a:lnTo>
                      <a:lnTo>
                        <a:pt x="104" y="45"/>
                      </a:lnTo>
                      <a:lnTo>
                        <a:pt x="100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3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09" name="Freeform 20"/>
                <p:cNvSpPr>
                  <a:spLocks/>
                </p:cNvSpPr>
                <p:nvPr/>
              </p:nvSpPr>
              <p:spPr bwMode="auto">
                <a:xfrm>
                  <a:off x="1965711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5" y="30"/>
                      </a:lnTo>
                      <a:lnTo>
                        <a:pt x="105" y="36"/>
                      </a:lnTo>
                      <a:lnTo>
                        <a:pt x="102" y="45"/>
                      </a:lnTo>
                      <a:lnTo>
                        <a:pt x="98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10" name="Freeform 21"/>
                <p:cNvSpPr>
                  <a:spLocks/>
                </p:cNvSpPr>
                <p:nvPr/>
              </p:nvSpPr>
              <p:spPr bwMode="auto">
                <a:xfrm>
                  <a:off x="1869284" y="3382596"/>
                  <a:ext cx="51050" cy="51105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2147483647 h 97"/>
                    <a:gd name="T30" fmla="*/ 0 w 105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6"/>
                      </a:lnTo>
                      <a:lnTo>
                        <a:pt x="105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4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11" name="Freeform 22"/>
                <p:cNvSpPr>
                  <a:spLocks/>
                </p:cNvSpPr>
                <p:nvPr/>
              </p:nvSpPr>
              <p:spPr bwMode="auto">
                <a:xfrm>
                  <a:off x="1767187" y="3382596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6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212" name="Freeform 23"/>
                <p:cNvSpPr>
                  <a:spLocks noEditPoints="1"/>
                </p:cNvSpPr>
                <p:nvPr/>
              </p:nvSpPr>
              <p:spPr bwMode="auto">
                <a:xfrm>
                  <a:off x="1597025" y="3061376"/>
                  <a:ext cx="1593850" cy="584036"/>
                </a:xfrm>
                <a:custGeom>
                  <a:avLst/>
                  <a:gdLst>
                    <a:gd name="T0" fmla="*/ 2147483647 w 3014"/>
                    <a:gd name="T1" fmla="*/ 2147483647 h 1112"/>
                    <a:gd name="T2" fmla="*/ 2147483647 w 3014"/>
                    <a:gd name="T3" fmla="*/ 2147483647 h 1112"/>
                    <a:gd name="T4" fmla="*/ 2147483647 w 3014"/>
                    <a:gd name="T5" fmla="*/ 2147483647 h 1112"/>
                    <a:gd name="T6" fmla="*/ 2147483647 w 3014"/>
                    <a:gd name="T7" fmla="*/ 2147483647 h 1112"/>
                    <a:gd name="T8" fmla="*/ 2147483647 w 3014"/>
                    <a:gd name="T9" fmla="*/ 2147483647 h 1112"/>
                    <a:gd name="T10" fmla="*/ 2147483647 w 3014"/>
                    <a:gd name="T11" fmla="*/ 2147483647 h 1112"/>
                    <a:gd name="T12" fmla="*/ 2147483647 w 3014"/>
                    <a:gd name="T13" fmla="*/ 2147483647 h 1112"/>
                    <a:gd name="T14" fmla="*/ 2147483647 w 3014"/>
                    <a:gd name="T15" fmla="*/ 2147483647 h 1112"/>
                    <a:gd name="T16" fmla="*/ 2147483647 w 3014"/>
                    <a:gd name="T17" fmla="*/ 2147483647 h 1112"/>
                    <a:gd name="T18" fmla="*/ 2147483647 w 3014"/>
                    <a:gd name="T19" fmla="*/ 2147483647 h 1112"/>
                    <a:gd name="T20" fmla="*/ 2147483647 w 3014"/>
                    <a:gd name="T21" fmla="*/ 2147483647 h 1112"/>
                    <a:gd name="T22" fmla="*/ 2147483647 w 3014"/>
                    <a:gd name="T23" fmla="*/ 2147483647 h 1112"/>
                    <a:gd name="T24" fmla="*/ 2147483647 w 3014"/>
                    <a:gd name="T25" fmla="*/ 2147483647 h 1112"/>
                    <a:gd name="T26" fmla="*/ 2147483647 w 3014"/>
                    <a:gd name="T27" fmla="*/ 2147483647 h 1112"/>
                    <a:gd name="T28" fmla="*/ 2147483647 w 3014"/>
                    <a:gd name="T29" fmla="*/ 2147483647 h 1112"/>
                    <a:gd name="T30" fmla="*/ 2147483647 w 3014"/>
                    <a:gd name="T31" fmla="*/ 2147483647 h 1112"/>
                    <a:gd name="T32" fmla="*/ 2147483647 w 3014"/>
                    <a:gd name="T33" fmla="*/ 2147483647 h 1112"/>
                    <a:gd name="T34" fmla="*/ 2147483647 w 3014"/>
                    <a:gd name="T35" fmla="*/ 2147483647 h 1112"/>
                    <a:gd name="T36" fmla="*/ 2147483647 w 3014"/>
                    <a:gd name="T37" fmla="*/ 2147483647 h 1112"/>
                    <a:gd name="T38" fmla="*/ 2147483647 w 3014"/>
                    <a:gd name="T39" fmla="*/ 2147483647 h 1112"/>
                    <a:gd name="T40" fmla="*/ 2147483647 w 3014"/>
                    <a:gd name="T41" fmla="*/ 2147483647 h 1112"/>
                    <a:gd name="T42" fmla="*/ 2147483647 w 3014"/>
                    <a:gd name="T43" fmla="*/ 2147483647 h 1112"/>
                    <a:gd name="T44" fmla="*/ 2147483647 w 3014"/>
                    <a:gd name="T45" fmla="*/ 2147483647 h 1112"/>
                    <a:gd name="T46" fmla="*/ 2147483647 w 3014"/>
                    <a:gd name="T47" fmla="*/ 2147483647 h 1112"/>
                    <a:gd name="T48" fmla="*/ 2147483647 w 3014"/>
                    <a:gd name="T49" fmla="*/ 2147483647 h 1112"/>
                    <a:gd name="T50" fmla="*/ 2147483647 w 3014"/>
                    <a:gd name="T51" fmla="*/ 2147483647 h 1112"/>
                    <a:gd name="T52" fmla="*/ 0 w 3014"/>
                    <a:gd name="T53" fmla="*/ 0 h 1112"/>
                    <a:gd name="T54" fmla="*/ 2147483647 w 3014"/>
                    <a:gd name="T55" fmla="*/ 0 h 1112"/>
                    <a:gd name="T56" fmla="*/ 2147483647 w 3014"/>
                    <a:gd name="T57" fmla="*/ 2147483647 h 1112"/>
                    <a:gd name="T58" fmla="*/ 2147483647 w 3014"/>
                    <a:gd name="T59" fmla="*/ 2147483647 h 1112"/>
                    <a:gd name="T60" fmla="*/ 2147483647 w 3014"/>
                    <a:gd name="T61" fmla="*/ 2147483647 h 1112"/>
                    <a:gd name="T62" fmla="*/ 2147483647 w 3014"/>
                    <a:gd name="T63" fmla="*/ 2147483647 h 1112"/>
                    <a:gd name="T64" fmla="*/ 2147483647 w 3014"/>
                    <a:gd name="T65" fmla="*/ 2147483647 h 1112"/>
                    <a:gd name="T66" fmla="*/ 2147483647 w 3014"/>
                    <a:gd name="T67" fmla="*/ 2147483647 h 1112"/>
                    <a:gd name="T68" fmla="*/ 2147483647 w 3014"/>
                    <a:gd name="T69" fmla="*/ 2147483647 h 1112"/>
                    <a:gd name="T70" fmla="*/ 2147483647 w 3014"/>
                    <a:gd name="T71" fmla="*/ 2147483647 h 1112"/>
                    <a:gd name="T72" fmla="*/ 2147483647 w 3014"/>
                    <a:gd name="T73" fmla="*/ 2147483647 h 1112"/>
                    <a:gd name="T74" fmla="*/ 2147483647 w 3014"/>
                    <a:gd name="T75" fmla="*/ 2147483647 h 1112"/>
                    <a:gd name="T76" fmla="*/ 2147483647 w 3014"/>
                    <a:gd name="T77" fmla="*/ 2147483647 h 1112"/>
                    <a:gd name="T78" fmla="*/ 2147483647 w 3014"/>
                    <a:gd name="T79" fmla="*/ 2147483647 h 1112"/>
                    <a:gd name="T80" fmla="*/ 2147483647 w 3014"/>
                    <a:gd name="T81" fmla="*/ 2147483647 h 1112"/>
                    <a:gd name="T82" fmla="*/ 0 w 3014"/>
                    <a:gd name="T83" fmla="*/ 2147483647 h 1112"/>
                    <a:gd name="T84" fmla="*/ 0 w 3014"/>
                    <a:gd name="T85" fmla="*/ 0 h 111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3014" h="1112">
                      <a:moveTo>
                        <a:pt x="96" y="97"/>
                      </a:moveTo>
                      <a:lnTo>
                        <a:pt x="96" y="905"/>
                      </a:lnTo>
                      <a:lnTo>
                        <a:pt x="2549" y="905"/>
                      </a:lnTo>
                      <a:lnTo>
                        <a:pt x="2599" y="904"/>
                      </a:lnTo>
                      <a:lnTo>
                        <a:pt x="2643" y="897"/>
                      </a:lnTo>
                      <a:lnTo>
                        <a:pt x="2684" y="887"/>
                      </a:lnTo>
                      <a:lnTo>
                        <a:pt x="2721" y="872"/>
                      </a:lnTo>
                      <a:lnTo>
                        <a:pt x="2753" y="854"/>
                      </a:lnTo>
                      <a:lnTo>
                        <a:pt x="2781" y="834"/>
                      </a:lnTo>
                      <a:lnTo>
                        <a:pt x="2806" y="813"/>
                      </a:lnTo>
                      <a:lnTo>
                        <a:pt x="2829" y="790"/>
                      </a:lnTo>
                      <a:lnTo>
                        <a:pt x="2847" y="765"/>
                      </a:lnTo>
                      <a:lnTo>
                        <a:pt x="2864" y="739"/>
                      </a:lnTo>
                      <a:lnTo>
                        <a:pt x="2877" y="712"/>
                      </a:lnTo>
                      <a:lnTo>
                        <a:pt x="2888" y="688"/>
                      </a:lnTo>
                      <a:lnTo>
                        <a:pt x="2897" y="661"/>
                      </a:lnTo>
                      <a:lnTo>
                        <a:pt x="2903" y="638"/>
                      </a:lnTo>
                      <a:lnTo>
                        <a:pt x="2908" y="615"/>
                      </a:lnTo>
                      <a:lnTo>
                        <a:pt x="2913" y="594"/>
                      </a:lnTo>
                      <a:lnTo>
                        <a:pt x="2916" y="576"/>
                      </a:lnTo>
                      <a:lnTo>
                        <a:pt x="2917" y="561"/>
                      </a:lnTo>
                      <a:lnTo>
                        <a:pt x="2918" y="548"/>
                      </a:lnTo>
                      <a:lnTo>
                        <a:pt x="2918" y="540"/>
                      </a:lnTo>
                      <a:lnTo>
                        <a:pt x="2918" y="535"/>
                      </a:lnTo>
                      <a:lnTo>
                        <a:pt x="2918" y="97"/>
                      </a:lnTo>
                      <a:lnTo>
                        <a:pt x="96" y="97"/>
                      </a:lnTo>
                      <a:close/>
                      <a:moveTo>
                        <a:pt x="0" y="0"/>
                      </a:moveTo>
                      <a:lnTo>
                        <a:pt x="3014" y="0"/>
                      </a:lnTo>
                      <a:lnTo>
                        <a:pt x="3014" y="960"/>
                      </a:lnTo>
                      <a:lnTo>
                        <a:pt x="3012" y="976"/>
                      </a:lnTo>
                      <a:lnTo>
                        <a:pt x="3003" y="990"/>
                      </a:lnTo>
                      <a:lnTo>
                        <a:pt x="2990" y="998"/>
                      </a:lnTo>
                      <a:lnTo>
                        <a:pt x="2974" y="1001"/>
                      </a:lnTo>
                      <a:lnTo>
                        <a:pt x="2360" y="1002"/>
                      </a:lnTo>
                      <a:lnTo>
                        <a:pt x="2360" y="1112"/>
                      </a:lnTo>
                      <a:lnTo>
                        <a:pt x="2264" y="1112"/>
                      </a:lnTo>
                      <a:lnTo>
                        <a:pt x="2264" y="1002"/>
                      </a:lnTo>
                      <a:lnTo>
                        <a:pt x="750" y="1002"/>
                      </a:lnTo>
                      <a:lnTo>
                        <a:pt x="750" y="1094"/>
                      </a:lnTo>
                      <a:lnTo>
                        <a:pt x="655" y="1094"/>
                      </a:lnTo>
                      <a:lnTo>
                        <a:pt x="655" y="1002"/>
                      </a:lnTo>
                      <a:lnTo>
                        <a:pt x="0" y="10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44435" name="Group 156"/>
            <p:cNvGrpSpPr>
              <a:grpSpLocks/>
            </p:cNvGrpSpPr>
            <p:nvPr/>
          </p:nvGrpSpPr>
          <p:grpSpPr bwMode="auto">
            <a:xfrm>
              <a:off x="5905500" y="3059113"/>
              <a:ext cx="1593850" cy="587375"/>
              <a:chOff x="5905500" y="3059113"/>
              <a:chExt cx="1593850" cy="587375"/>
            </a:xfrm>
          </p:grpSpPr>
          <p:sp>
            <p:nvSpPr>
              <p:cNvPr id="177" name="Rectangle 7"/>
              <p:cNvSpPr>
                <a:spLocks noChangeAspect="1" noChangeArrowheads="1"/>
              </p:cNvSpPr>
              <p:nvPr/>
            </p:nvSpPr>
            <p:spPr bwMode="auto">
              <a:xfrm>
                <a:off x="5939532" y="3091653"/>
                <a:ext cx="1520111" cy="45262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ea typeface="맑은 고딕" pitchFamily="50" charset="-127"/>
                </a:endParaRPr>
              </a:p>
            </p:txBody>
          </p:sp>
          <p:grpSp>
            <p:nvGrpSpPr>
              <p:cNvPr id="144456" name="그룹 62"/>
              <p:cNvGrpSpPr>
                <a:grpSpLocks noChangeAspect="1"/>
              </p:cNvGrpSpPr>
              <p:nvPr/>
            </p:nvGrpSpPr>
            <p:grpSpPr bwMode="auto">
              <a:xfrm>
                <a:off x="5905500" y="3059113"/>
                <a:ext cx="1593850" cy="587375"/>
                <a:chOff x="1597025" y="3059113"/>
                <a:chExt cx="1593850" cy="587375"/>
              </a:xfrm>
            </p:grpSpPr>
            <p:sp>
              <p:nvSpPr>
                <p:cNvPr id="179" name="Freeform 8"/>
                <p:cNvSpPr>
                  <a:spLocks/>
                </p:cNvSpPr>
                <p:nvPr/>
              </p:nvSpPr>
              <p:spPr bwMode="auto">
                <a:xfrm>
                  <a:off x="2657702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0" name="Freeform 9"/>
                <p:cNvSpPr>
                  <a:spLocks/>
                </p:cNvSpPr>
                <p:nvPr/>
              </p:nvSpPr>
              <p:spPr bwMode="auto">
                <a:xfrm>
                  <a:off x="2164231" y="3215759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5" y="94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1" name="Freeform 10"/>
                <p:cNvSpPr>
                  <a:spLocks/>
                </p:cNvSpPr>
                <p:nvPr/>
              </p:nvSpPr>
              <p:spPr bwMode="auto">
                <a:xfrm>
                  <a:off x="2062134" y="3215759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5" y="36"/>
                      </a:lnTo>
                      <a:lnTo>
                        <a:pt x="104" y="43"/>
                      </a:lnTo>
                      <a:lnTo>
                        <a:pt x="100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3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2" name="Freeform 11"/>
                <p:cNvSpPr>
                  <a:spLocks/>
                </p:cNvSpPr>
                <p:nvPr/>
              </p:nvSpPr>
              <p:spPr bwMode="auto">
                <a:xfrm>
                  <a:off x="1965711" y="3215759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5" y="28"/>
                      </a:lnTo>
                      <a:lnTo>
                        <a:pt x="105" y="36"/>
                      </a:lnTo>
                      <a:lnTo>
                        <a:pt x="102" y="43"/>
                      </a:lnTo>
                      <a:lnTo>
                        <a:pt x="98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3" name="Freeform 12"/>
                <p:cNvSpPr>
                  <a:spLocks/>
                </p:cNvSpPr>
                <p:nvPr/>
              </p:nvSpPr>
              <p:spPr bwMode="auto">
                <a:xfrm>
                  <a:off x="1869284" y="3215759"/>
                  <a:ext cx="51050" cy="51105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5"/>
                      </a:lnTo>
                      <a:lnTo>
                        <a:pt x="105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4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4" name="Freeform 13"/>
                <p:cNvSpPr>
                  <a:spLocks/>
                </p:cNvSpPr>
                <p:nvPr/>
              </p:nvSpPr>
              <p:spPr bwMode="auto">
                <a:xfrm>
                  <a:off x="1767187" y="3215759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6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5" name="Freeform 14"/>
                <p:cNvSpPr>
                  <a:spLocks/>
                </p:cNvSpPr>
                <p:nvPr/>
              </p:nvSpPr>
              <p:spPr bwMode="auto">
                <a:xfrm>
                  <a:off x="2459178" y="3383672"/>
                  <a:ext cx="51050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6" name="Freeform 15"/>
                <p:cNvSpPr>
                  <a:spLocks/>
                </p:cNvSpPr>
                <p:nvPr/>
              </p:nvSpPr>
              <p:spPr bwMode="auto">
                <a:xfrm>
                  <a:off x="2357081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99" y="52"/>
                      </a:lnTo>
                      <a:lnTo>
                        <a:pt x="93" y="64"/>
                      </a:lnTo>
                      <a:lnTo>
                        <a:pt x="84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7" name="Freeform 16"/>
                <p:cNvSpPr>
                  <a:spLocks/>
                </p:cNvSpPr>
                <p:nvPr/>
              </p:nvSpPr>
              <p:spPr bwMode="auto">
                <a:xfrm>
                  <a:off x="2260658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8" name="Freeform 17"/>
                <p:cNvSpPr>
                  <a:spLocks/>
                </p:cNvSpPr>
                <p:nvPr/>
              </p:nvSpPr>
              <p:spPr bwMode="auto">
                <a:xfrm>
                  <a:off x="2561275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89" name="Freeform 18"/>
                <p:cNvSpPr>
                  <a:spLocks/>
                </p:cNvSpPr>
                <p:nvPr/>
              </p:nvSpPr>
              <p:spPr bwMode="auto">
                <a:xfrm>
                  <a:off x="2164231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5" y="96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0" name="Freeform 19"/>
                <p:cNvSpPr>
                  <a:spLocks/>
                </p:cNvSpPr>
                <p:nvPr/>
              </p:nvSpPr>
              <p:spPr bwMode="auto">
                <a:xfrm>
                  <a:off x="2062134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5" y="36"/>
                      </a:lnTo>
                      <a:lnTo>
                        <a:pt x="104" y="45"/>
                      </a:lnTo>
                      <a:lnTo>
                        <a:pt x="100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3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1" name="Freeform 20"/>
                <p:cNvSpPr>
                  <a:spLocks/>
                </p:cNvSpPr>
                <p:nvPr/>
              </p:nvSpPr>
              <p:spPr bwMode="auto">
                <a:xfrm>
                  <a:off x="1965711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5" y="30"/>
                      </a:lnTo>
                      <a:lnTo>
                        <a:pt x="105" y="36"/>
                      </a:lnTo>
                      <a:lnTo>
                        <a:pt x="102" y="45"/>
                      </a:lnTo>
                      <a:lnTo>
                        <a:pt x="98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2" name="Freeform 21"/>
                <p:cNvSpPr>
                  <a:spLocks/>
                </p:cNvSpPr>
                <p:nvPr/>
              </p:nvSpPr>
              <p:spPr bwMode="auto">
                <a:xfrm>
                  <a:off x="1869284" y="3383672"/>
                  <a:ext cx="51050" cy="51101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2147483647 h 97"/>
                    <a:gd name="T30" fmla="*/ 0 w 105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6"/>
                      </a:lnTo>
                      <a:lnTo>
                        <a:pt x="105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4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3" name="Freeform 22"/>
                <p:cNvSpPr>
                  <a:spLocks/>
                </p:cNvSpPr>
                <p:nvPr/>
              </p:nvSpPr>
              <p:spPr bwMode="auto">
                <a:xfrm>
                  <a:off x="1767187" y="3383672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6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94" name="Freeform 23"/>
                <p:cNvSpPr>
                  <a:spLocks noEditPoints="1"/>
                </p:cNvSpPr>
                <p:nvPr/>
              </p:nvSpPr>
              <p:spPr bwMode="auto">
                <a:xfrm>
                  <a:off x="1597025" y="3062452"/>
                  <a:ext cx="1593850" cy="584036"/>
                </a:xfrm>
                <a:custGeom>
                  <a:avLst/>
                  <a:gdLst>
                    <a:gd name="T0" fmla="*/ 2147483647 w 3014"/>
                    <a:gd name="T1" fmla="*/ 2147483647 h 1112"/>
                    <a:gd name="T2" fmla="*/ 2147483647 w 3014"/>
                    <a:gd name="T3" fmla="*/ 2147483647 h 1112"/>
                    <a:gd name="T4" fmla="*/ 2147483647 w 3014"/>
                    <a:gd name="T5" fmla="*/ 2147483647 h 1112"/>
                    <a:gd name="T6" fmla="*/ 2147483647 w 3014"/>
                    <a:gd name="T7" fmla="*/ 2147483647 h 1112"/>
                    <a:gd name="T8" fmla="*/ 2147483647 w 3014"/>
                    <a:gd name="T9" fmla="*/ 2147483647 h 1112"/>
                    <a:gd name="T10" fmla="*/ 2147483647 w 3014"/>
                    <a:gd name="T11" fmla="*/ 2147483647 h 1112"/>
                    <a:gd name="T12" fmla="*/ 2147483647 w 3014"/>
                    <a:gd name="T13" fmla="*/ 2147483647 h 1112"/>
                    <a:gd name="T14" fmla="*/ 2147483647 w 3014"/>
                    <a:gd name="T15" fmla="*/ 2147483647 h 1112"/>
                    <a:gd name="T16" fmla="*/ 2147483647 w 3014"/>
                    <a:gd name="T17" fmla="*/ 2147483647 h 1112"/>
                    <a:gd name="T18" fmla="*/ 2147483647 w 3014"/>
                    <a:gd name="T19" fmla="*/ 2147483647 h 1112"/>
                    <a:gd name="T20" fmla="*/ 2147483647 w 3014"/>
                    <a:gd name="T21" fmla="*/ 2147483647 h 1112"/>
                    <a:gd name="T22" fmla="*/ 2147483647 w 3014"/>
                    <a:gd name="T23" fmla="*/ 2147483647 h 1112"/>
                    <a:gd name="T24" fmla="*/ 2147483647 w 3014"/>
                    <a:gd name="T25" fmla="*/ 2147483647 h 1112"/>
                    <a:gd name="T26" fmla="*/ 2147483647 w 3014"/>
                    <a:gd name="T27" fmla="*/ 2147483647 h 1112"/>
                    <a:gd name="T28" fmla="*/ 2147483647 w 3014"/>
                    <a:gd name="T29" fmla="*/ 2147483647 h 1112"/>
                    <a:gd name="T30" fmla="*/ 2147483647 w 3014"/>
                    <a:gd name="T31" fmla="*/ 2147483647 h 1112"/>
                    <a:gd name="T32" fmla="*/ 2147483647 w 3014"/>
                    <a:gd name="T33" fmla="*/ 2147483647 h 1112"/>
                    <a:gd name="T34" fmla="*/ 2147483647 w 3014"/>
                    <a:gd name="T35" fmla="*/ 2147483647 h 1112"/>
                    <a:gd name="T36" fmla="*/ 2147483647 w 3014"/>
                    <a:gd name="T37" fmla="*/ 2147483647 h 1112"/>
                    <a:gd name="T38" fmla="*/ 2147483647 w 3014"/>
                    <a:gd name="T39" fmla="*/ 2147483647 h 1112"/>
                    <a:gd name="T40" fmla="*/ 2147483647 w 3014"/>
                    <a:gd name="T41" fmla="*/ 2147483647 h 1112"/>
                    <a:gd name="T42" fmla="*/ 2147483647 w 3014"/>
                    <a:gd name="T43" fmla="*/ 2147483647 h 1112"/>
                    <a:gd name="T44" fmla="*/ 2147483647 w 3014"/>
                    <a:gd name="T45" fmla="*/ 2147483647 h 1112"/>
                    <a:gd name="T46" fmla="*/ 2147483647 w 3014"/>
                    <a:gd name="T47" fmla="*/ 2147483647 h 1112"/>
                    <a:gd name="T48" fmla="*/ 2147483647 w 3014"/>
                    <a:gd name="T49" fmla="*/ 2147483647 h 1112"/>
                    <a:gd name="T50" fmla="*/ 2147483647 w 3014"/>
                    <a:gd name="T51" fmla="*/ 2147483647 h 1112"/>
                    <a:gd name="T52" fmla="*/ 0 w 3014"/>
                    <a:gd name="T53" fmla="*/ 0 h 1112"/>
                    <a:gd name="T54" fmla="*/ 2147483647 w 3014"/>
                    <a:gd name="T55" fmla="*/ 0 h 1112"/>
                    <a:gd name="T56" fmla="*/ 2147483647 w 3014"/>
                    <a:gd name="T57" fmla="*/ 2147483647 h 1112"/>
                    <a:gd name="T58" fmla="*/ 2147483647 w 3014"/>
                    <a:gd name="T59" fmla="*/ 2147483647 h 1112"/>
                    <a:gd name="T60" fmla="*/ 2147483647 w 3014"/>
                    <a:gd name="T61" fmla="*/ 2147483647 h 1112"/>
                    <a:gd name="T62" fmla="*/ 2147483647 w 3014"/>
                    <a:gd name="T63" fmla="*/ 2147483647 h 1112"/>
                    <a:gd name="T64" fmla="*/ 2147483647 w 3014"/>
                    <a:gd name="T65" fmla="*/ 2147483647 h 1112"/>
                    <a:gd name="T66" fmla="*/ 2147483647 w 3014"/>
                    <a:gd name="T67" fmla="*/ 2147483647 h 1112"/>
                    <a:gd name="T68" fmla="*/ 2147483647 w 3014"/>
                    <a:gd name="T69" fmla="*/ 2147483647 h 1112"/>
                    <a:gd name="T70" fmla="*/ 2147483647 w 3014"/>
                    <a:gd name="T71" fmla="*/ 2147483647 h 1112"/>
                    <a:gd name="T72" fmla="*/ 2147483647 w 3014"/>
                    <a:gd name="T73" fmla="*/ 2147483647 h 1112"/>
                    <a:gd name="T74" fmla="*/ 2147483647 w 3014"/>
                    <a:gd name="T75" fmla="*/ 2147483647 h 1112"/>
                    <a:gd name="T76" fmla="*/ 2147483647 w 3014"/>
                    <a:gd name="T77" fmla="*/ 2147483647 h 1112"/>
                    <a:gd name="T78" fmla="*/ 2147483647 w 3014"/>
                    <a:gd name="T79" fmla="*/ 2147483647 h 1112"/>
                    <a:gd name="T80" fmla="*/ 2147483647 w 3014"/>
                    <a:gd name="T81" fmla="*/ 2147483647 h 1112"/>
                    <a:gd name="T82" fmla="*/ 0 w 3014"/>
                    <a:gd name="T83" fmla="*/ 2147483647 h 1112"/>
                    <a:gd name="T84" fmla="*/ 0 w 3014"/>
                    <a:gd name="T85" fmla="*/ 0 h 111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3014" h="1112">
                      <a:moveTo>
                        <a:pt x="96" y="97"/>
                      </a:moveTo>
                      <a:lnTo>
                        <a:pt x="96" y="905"/>
                      </a:lnTo>
                      <a:lnTo>
                        <a:pt x="2549" y="905"/>
                      </a:lnTo>
                      <a:lnTo>
                        <a:pt x="2599" y="904"/>
                      </a:lnTo>
                      <a:lnTo>
                        <a:pt x="2643" y="897"/>
                      </a:lnTo>
                      <a:lnTo>
                        <a:pt x="2684" y="887"/>
                      </a:lnTo>
                      <a:lnTo>
                        <a:pt x="2721" y="872"/>
                      </a:lnTo>
                      <a:lnTo>
                        <a:pt x="2753" y="854"/>
                      </a:lnTo>
                      <a:lnTo>
                        <a:pt x="2781" y="834"/>
                      </a:lnTo>
                      <a:lnTo>
                        <a:pt x="2806" y="813"/>
                      </a:lnTo>
                      <a:lnTo>
                        <a:pt x="2829" y="790"/>
                      </a:lnTo>
                      <a:lnTo>
                        <a:pt x="2847" y="765"/>
                      </a:lnTo>
                      <a:lnTo>
                        <a:pt x="2864" y="739"/>
                      </a:lnTo>
                      <a:lnTo>
                        <a:pt x="2877" y="712"/>
                      </a:lnTo>
                      <a:lnTo>
                        <a:pt x="2888" y="688"/>
                      </a:lnTo>
                      <a:lnTo>
                        <a:pt x="2897" y="661"/>
                      </a:lnTo>
                      <a:lnTo>
                        <a:pt x="2903" y="638"/>
                      </a:lnTo>
                      <a:lnTo>
                        <a:pt x="2908" y="615"/>
                      </a:lnTo>
                      <a:lnTo>
                        <a:pt x="2913" y="594"/>
                      </a:lnTo>
                      <a:lnTo>
                        <a:pt x="2916" y="576"/>
                      </a:lnTo>
                      <a:lnTo>
                        <a:pt x="2917" y="561"/>
                      </a:lnTo>
                      <a:lnTo>
                        <a:pt x="2918" y="548"/>
                      </a:lnTo>
                      <a:lnTo>
                        <a:pt x="2918" y="540"/>
                      </a:lnTo>
                      <a:lnTo>
                        <a:pt x="2918" y="535"/>
                      </a:lnTo>
                      <a:lnTo>
                        <a:pt x="2918" y="97"/>
                      </a:lnTo>
                      <a:lnTo>
                        <a:pt x="96" y="97"/>
                      </a:lnTo>
                      <a:close/>
                      <a:moveTo>
                        <a:pt x="0" y="0"/>
                      </a:moveTo>
                      <a:lnTo>
                        <a:pt x="3014" y="0"/>
                      </a:lnTo>
                      <a:lnTo>
                        <a:pt x="3014" y="960"/>
                      </a:lnTo>
                      <a:lnTo>
                        <a:pt x="3012" y="976"/>
                      </a:lnTo>
                      <a:lnTo>
                        <a:pt x="3003" y="990"/>
                      </a:lnTo>
                      <a:lnTo>
                        <a:pt x="2990" y="998"/>
                      </a:lnTo>
                      <a:lnTo>
                        <a:pt x="2974" y="1001"/>
                      </a:lnTo>
                      <a:lnTo>
                        <a:pt x="2360" y="1002"/>
                      </a:lnTo>
                      <a:lnTo>
                        <a:pt x="2360" y="1112"/>
                      </a:lnTo>
                      <a:lnTo>
                        <a:pt x="2264" y="1112"/>
                      </a:lnTo>
                      <a:lnTo>
                        <a:pt x="2264" y="1002"/>
                      </a:lnTo>
                      <a:lnTo>
                        <a:pt x="750" y="1002"/>
                      </a:lnTo>
                      <a:lnTo>
                        <a:pt x="750" y="1094"/>
                      </a:lnTo>
                      <a:lnTo>
                        <a:pt x="655" y="1094"/>
                      </a:lnTo>
                      <a:lnTo>
                        <a:pt x="655" y="1002"/>
                      </a:lnTo>
                      <a:lnTo>
                        <a:pt x="0" y="10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44436" name="Group 157"/>
            <p:cNvGrpSpPr>
              <a:grpSpLocks/>
            </p:cNvGrpSpPr>
            <p:nvPr/>
          </p:nvGrpSpPr>
          <p:grpSpPr bwMode="auto">
            <a:xfrm>
              <a:off x="5905500" y="1967389"/>
              <a:ext cx="1593850" cy="587375"/>
              <a:chOff x="5905500" y="3059113"/>
              <a:chExt cx="1593850" cy="587375"/>
            </a:xfrm>
          </p:grpSpPr>
          <p:sp>
            <p:nvSpPr>
              <p:cNvPr id="159" name="Rectangle 7"/>
              <p:cNvSpPr>
                <a:spLocks noChangeAspect="1" noChangeArrowheads="1"/>
              </p:cNvSpPr>
              <p:nvPr/>
            </p:nvSpPr>
            <p:spPr bwMode="auto">
              <a:xfrm>
                <a:off x="5939532" y="3088315"/>
                <a:ext cx="1520111" cy="45262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ea typeface="맑은 고딕" pitchFamily="50" charset="-127"/>
                </a:endParaRPr>
              </a:p>
            </p:txBody>
          </p:sp>
          <p:grpSp>
            <p:nvGrpSpPr>
              <p:cNvPr id="144438" name="그룹 62"/>
              <p:cNvGrpSpPr>
                <a:grpSpLocks noChangeAspect="1"/>
              </p:cNvGrpSpPr>
              <p:nvPr/>
            </p:nvGrpSpPr>
            <p:grpSpPr bwMode="auto">
              <a:xfrm>
                <a:off x="5905500" y="3059113"/>
                <a:ext cx="1593850" cy="587375"/>
                <a:chOff x="1597025" y="3059113"/>
                <a:chExt cx="1593850" cy="587375"/>
              </a:xfrm>
            </p:grpSpPr>
            <p:sp>
              <p:nvSpPr>
                <p:cNvPr id="161" name="Freeform 8"/>
                <p:cNvSpPr>
                  <a:spLocks/>
                </p:cNvSpPr>
                <p:nvPr/>
              </p:nvSpPr>
              <p:spPr bwMode="auto">
                <a:xfrm>
                  <a:off x="2657702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2" name="Freeform 9"/>
                <p:cNvSpPr>
                  <a:spLocks/>
                </p:cNvSpPr>
                <p:nvPr/>
              </p:nvSpPr>
              <p:spPr bwMode="auto">
                <a:xfrm>
                  <a:off x="2164231" y="3212420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5" y="94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3" name="Freeform 10"/>
                <p:cNvSpPr>
                  <a:spLocks/>
                </p:cNvSpPr>
                <p:nvPr/>
              </p:nvSpPr>
              <p:spPr bwMode="auto">
                <a:xfrm>
                  <a:off x="2062134" y="3212420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5" y="36"/>
                      </a:lnTo>
                      <a:lnTo>
                        <a:pt x="104" y="43"/>
                      </a:lnTo>
                      <a:lnTo>
                        <a:pt x="100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3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4" name="Freeform 11"/>
                <p:cNvSpPr>
                  <a:spLocks/>
                </p:cNvSpPr>
                <p:nvPr/>
              </p:nvSpPr>
              <p:spPr bwMode="auto">
                <a:xfrm>
                  <a:off x="1965711" y="3212420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5" y="28"/>
                      </a:lnTo>
                      <a:lnTo>
                        <a:pt x="105" y="36"/>
                      </a:lnTo>
                      <a:lnTo>
                        <a:pt x="102" y="43"/>
                      </a:lnTo>
                      <a:lnTo>
                        <a:pt x="98" y="53"/>
                      </a:lnTo>
                      <a:lnTo>
                        <a:pt x="93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5" name="Freeform 12"/>
                <p:cNvSpPr>
                  <a:spLocks/>
                </p:cNvSpPr>
                <p:nvPr/>
              </p:nvSpPr>
              <p:spPr bwMode="auto">
                <a:xfrm>
                  <a:off x="1869284" y="3212420"/>
                  <a:ext cx="51050" cy="51105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5"/>
                      </a:lnTo>
                      <a:lnTo>
                        <a:pt x="105" y="28"/>
                      </a:lnTo>
                      <a:lnTo>
                        <a:pt x="104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3" y="63"/>
                      </a:lnTo>
                      <a:lnTo>
                        <a:pt x="84" y="73"/>
                      </a:lnTo>
                      <a:lnTo>
                        <a:pt x="72" y="83"/>
                      </a:lnTo>
                      <a:lnTo>
                        <a:pt x="55" y="91"/>
                      </a:lnTo>
                      <a:lnTo>
                        <a:pt x="34" y="94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6" name="Freeform 13"/>
                <p:cNvSpPr>
                  <a:spLocks/>
                </p:cNvSpPr>
                <p:nvPr/>
              </p:nvSpPr>
              <p:spPr bwMode="auto">
                <a:xfrm>
                  <a:off x="1767187" y="3212420"/>
                  <a:ext cx="56721" cy="51105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0 h 9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8"/>
                      </a:lnTo>
                      <a:lnTo>
                        <a:pt x="106" y="36"/>
                      </a:lnTo>
                      <a:lnTo>
                        <a:pt x="103" y="43"/>
                      </a:lnTo>
                      <a:lnTo>
                        <a:pt x="99" y="53"/>
                      </a:lnTo>
                      <a:lnTo>
                        <a:pt x="94" y="63"/>
                      </a:lnTo>
                      <a:lnTo>
                        <a:pt x="85" y="73"/>
                      </a:lnTo>
                      <a:lnTo>
                        <a:pt x="72" y="83"/>
                      </a:lnTo>
                      <a:lnTo>
                        <a:pt x="56" y="91"/>
                      </a:lnTo>
                      <a:lnTo>
                        <a:pt x="35" y="94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7" name="Freeform 14"/>
                <p:cNvSpPr>
                  <a:spLocks/>
                </p:cNvSpPr>
                <p:nvPr/>
              </p:nvSpPr>
              <p:spPr bwMode="auto">
                <a:xfrm>
                  <a:off x="2459178" y="3380333"/>
                  <a:ext cx="51050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8" name="Freeform 15"/>
                <p:cNvSpPr>
                  <a:spLocks/>
                </p:cNvSpPr>
                <p:nvPr/>
              </p:nvSpPr>
              <p:spPr bwMode="auto">
                <a:xfrm>
                  <a:off x="2357081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99" y="52"/>
                      </a:lnTo>
                      <a:lnTo>
                        <a:pt x="93" y="64"/>
                      </a:lnTo>
                      <a:lnTo>
                        <a:pt x="84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69" name="Freeform 16"/>
                <p:cNvSpPr>
                  <a:spLocks/>
                </p:cNvSpPr>
                <p:nvPr/>
              </p:nvSpPr>
              <p:spPr bwMode="auto">
                <a:xfrm>
                  <a:off x="2260658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6" y="35"/>
                      </a:lnTo>
                      <a:lnTo>
                        <a:pt x="104" y="44"/>
                      </a:lnTo>
                      <a:lnTo>
                        <a:pt x="100" y="52"/>
                      </a:lnTo>
                      <a:lnTo>
                        <a:pt x="94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9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0" name="Freeform 17"/>
                <p:cNvSpPr>
                  <a:spLocks/>
                </p:cNvSpPr>
                <p:nvPr/>
              </p:nvSpPr>
              <p:spPr bwMode="auto">
                <a:xfrm>
                  <a:off x="2561275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6"/>
                    <a:gd name="T2" fmla="*/ 2147483647 w 106"/>
                    <a:gd name="T3" fmla="*/ 0 h 96"/>
                    <a:gd name="T4" fmla="*/ 2147483647 w 106"/>
                    <a:gd name="T5" fmla="*/ 2147483647 h 96"/>
                    <a:gd name="T6" fmla="*/ 2147483647 w 106"/>
                    <a:gd name="T7" fmla="*/ 2147483647 h 96"/>
                    <a:gd name="T8" fmla="*/ 2147483647 w 106"/>
                    <a:gd name="T9" fmla="*/ 2147483647 h 96"/>
                    <a:gd name="T10" fmla="*/ 2147483647 w 106"/>
                    <a:gd name="T11" fmla="*/ 2147483647 h 96"/>
                    <a:gd name="T12" fmla="*/ 2147483647 w 106"/>
                    <a:gd name="T13" fmla="*/ 2147483647 h 96"/>
                    <a:gd name="T14" fmla="*/ 2147483647 w 106"/>
                    <a:gd name="T15" fmla="*/ 2147483647 h 96"/>
                    <a:gd name="T16" fmla="*/ 2147483647 w 106"/>
                    <a:gd name="T17" fmla="*/ 2147483647 h 96"/>
                    <a:gd name="T18" fmla="*/ 2147483647 w 106"/>
                    <a:gd name="T19" fmla="*/ 2147483647 h 96"/>
                    <a:gd name="T20" fmla="*/ 2147483647 w 106"/>
                    <a:gd name="T21" fmla="*/ 2147483647 h 96"/>
                    <a:gd name="T22" fmla="*/ 2147483647 w 106"/>
                    <a:gd name="T23" fmla="*/ 2147483647 h 96"/>
                    <a:gd name="T24" fmla="*/ 2147483647 w 106"/>
                    <a:gd name="T25" fmla="*/ 2147483647 h 96"/>
                    <a:gd name="T26" fmla="*/ 0 w 106"/>
                    <a:gd name="T27" fmla="*/ 2147483647 h 96"/>
                    <a:gd name="T28" fmla="*/ 0 w 106"/>
                    <a:gd name="T29" fmla="*/ 0 h 9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06" h="96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5"/>
                      </a:lnTo>
                      <a:lnTo>
                        <a:pt x="106" y="29"/>
                      </a:lnTo>
                      <a:lnTo>
                        <a:pt x="104" y="35"/>
                      </a:lnTo>
                      <a:lnTo>
                        <a:pt x="103" y="44"/>
                      </a:lnTo>
                      <a:lnTo>
                        <a:pt x="100" y="52"/>
                      </a:lnTo>
                      <a:lnTo>
                        <a:pt x="93" y="64"/>
                      </a:lnTo>
                      <a:lnTo>
                        <a:pt x="85" y="74"/>
                      </a:lnTo>
                      <a:lnTo>
                        <a:pt x="72" y="82"/>
                      </a:lnTo>
                      <a:lnTo>
                        <a:pt x="56" y="90"/>
                      </a:lnTo>
                      <a:lnTo>
                        <a:pt x="35" y="95"/>
                      </a:lnTo>
                      <a:lnTo>
                        <a:pt x="7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1" name="Freeform 18"/>
                <p:cNvSpPr>
                  <a:spLocks/>
                </p:cNvSpPr>
                <p:nvPr/>
              </p:nvSpPr>
              <p:spPr bwMode="auto">
                <a:xfrm>
                  <a:off x="2164231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5" y="96"/>
                      </a:lnTo>
                      <a:lnTo>
                        <a:pt x="7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2" name="Freeform 19"/>
                <p:cNvSpPr>
                  <a:spLocks/>
                </p:cNvSpPr>
                <p:nvPr/>
              </p:nvSpPr>
              <p:spPr bwMode="auto">
                <a:xfrm>
                  <a:off x="2062134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5" y="36"/>
                      </a:lnTo>
                      <a:lnTo>
                        <a:pt x="104" y="45"/>
                      </a:lnTo>
                      <a:lnTo>
                        <a:pt x="100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3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3" name="Freeform 20"/>
                <p:cNvSpPr>
                  <a:spLocks/>
                </p:cNvSpPr>
                <p:nvPr/>
              </p:nvSpPr>
              <p:spPr bwMode="auto">
                <a:xfrm>
                  <a:off x="1965711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0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5" y="30"/>
                      </a:lnTo>
                      <a:lnTo>
                        <a:pt x="105" y="36"/>
                      </a:lnTo>
                      <a:lnTo>
                        <a:pt x="102" y="45"/>
                      </a:lnTo>
                      <a:lnTo>
                        <a:pt x="98" y="55"/>
                      </a:lnTo>
                      <a:lnTo>
                        <a:pt x="93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4" name="Freeform 21"/>
                <p:cNvSpPr>
                  <a:spLocks/>
                </p:cNvSpPr>
                <p:nvPr/>
              </p:nvSpPr>
              <p:spPr bwMode="auto">
                <a:xfrm>
                  <a:off x="1869284" y="3380333"/>
                  <a:ext cx="51050" cy="51101"/>
                </a:xfrm>
                <a:custGeom>
                  <a:avLst/>
                  <a:gdLst>
                    <a:gd name="T0" fmla="*/ 0 w 105"/>
                    <a:gd name="T1" fmla="*/ 0 h 97"/>
                    <a:gd name="T2" fmla="*/ 2147483647 w 105"/>
                    <a:gd name="T3" fmla="*/ 0 h 97"/>
                    <a:gd name="T4" fmla="*/ 2147483647 w 105"/>
                    <a:gd name="T5" fmla="*/ 2147483647 h 97"/>
                    <a:gd name="T6" fmla="*/ 2147483647 w 105"/>
                    <a:gd name="T7" fmla="*/ 2147483647 h 97"/>
                    <a:gd name="T8" fmla="*/ 2147483647 w 105"/>
                    <a:gd name="T9" fmla="*/ 2147483647 h 97"/>
                    <a:gd name="T10" fmla="*/ 2147483647 w 105"/>
                    <a:gd name="T11" fmla="*/ 2147483647 h 97"/>
                    <a:gd name="T12" fmla="*/ 2147483647 w 105"/>
                    <a:gd name="T13" fmla="*/ 2147483647 h 97"/>
                    <a:gd name="T14" fmla="*/ 2147483647 w 105"/>
                    <a:gd name="T15" fmla="*/ 2147483647 h 97"/>
                    <a:gd name="T16" fmla="*/ 2147483647 w 105"/>
                    <a:gd name="T17" fmla="*/ 2147483647 h 97"/>
                    <a:gd name="T18" fmla="*/ 2147483647 w 105"/>
                    <a:gd name="T19" fmla="*/ 2147483647 h 97"/>
                    <a:gd name="T20" fmla="*/ 2147483647 w 105"/>
                    <a:gd name="T21" fmla="*/ 2147483647 h 97"/>
                    <a:gd name="T22" fmla="*/ 2147483647 w 105"/>
                    <a:gd name="T23" fmla="*/ 2147483647 h 97"/>
                    <a:gd name="T24" fmla="*/ 2147483647 w 105"/>
                    <a:gd name="T25" fmla="*/ 2147483647 h 97"/>
                    <a:gd name="T26" fmla="*/ 0 w 105"/>
                    <a:gd name="T27" fmla="*/ 2147483647 h 97"/>
                    <a:gd name="T28" fmla="*/ 0 w 105"/>
                    <a:gd name="T29" fmla="*/ 2147483647 h 97"/>
                    <a:gd name="T30" fmla="*/ 0 w 105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5" h="97">
                      <a:moveTo>
                        <a:pt x="0" y="0"/>
                      </a:moveTo>
                      <a:lnTo>
                        <a:pt x="105" y="0"/>
                      </a:lnTo>
                      <a:lnTo>
                        <a:pt x="105" y="26"/>
                      </a:lnTo>
                      <a:lnTo>
                        <a:pt x="105" y="30"/>
                      </a:lnTo>
                      <a:lnTo>
                        <a:pt x="104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3" y="65"/>
                      </a:lnTo>
                      <a:lnTo>
                        <a:pt x="84" y="75"/>
                      </a:lnTo>
                      <a:lnTo>
                        <a:pt x="72" y="84"/>
                      </a:lnTo>
                      <a:lnTo>
                        <a:pt x="55" y="91"/>
                      </a:lnTo>
                      <a:lnTo>
                        <a:pt x="34" y="96"/>
                      </a:lnTo>
                      <a:lnTo>
                        <a:pt x="8" y="97"/>
                      </a:lnTo>
                      <a:lnTo>
                        <a:pt x="0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5" name="Freeform 22"/>
                <p:cNvSpPr>
                  <a:spLocks/>
                </p:cNvSpPr>
                <p:nvPr/>
              </p:nvSpPr>
              <p:spPr bwMode="auto">
                <a:xfrm>
                  <a:off x="1767187" y="3380333"/>
                  <a:ext cx="56721" cy="51101"/>
                </a:xfrm>
                <a:custGeom>
                  <a:avLst/>
                  <a:gdLst>
                    <a:gd name="T0" fmla="*/ 0 w 106"/>
                    <a:gd name="T1" fmla="*/ 0 h 97"/>
                    <a:gd name="T2" fmla="*/ 2147483647 w 106"/>
                    <a:gd name="T3" fmla="*/ 0 h 97"/>
                    <a:gd name="T4" fmla="*/ 2147483647 w 106"/>
                    <a:gd name="T5" fmla="*/ 2147483647 h 97"/>
                    <a:gd name="T6" fmla="*/ 2147483647 w 106"/>
                    <a:gd name="T7" fmla="*/ 2147483647 h 97"/>
                    <a:gd name="T8" fmla="*/ 2147483647 w 106"/>
                    <a:gd name="T9" fmla="*/ 2147483647 h 97"/>
                    <a:gd name="T10" fmla="*/ 2147483647 w 106"/>
                    <a:gd name="T11" fmla="*/ 2147483647 h 97"/>
                    <a:gd name="T12" fmla="*/ 2147483647 w 106"/>
                    <a:gd name="T13" fmla="*/ 2147483647 h 97"/>
                    <a:gd name="T14" fmla="*/ 2147483647 w 106"/>
                    <a:gd name="T15" fmla="*/ 2147483647 h 97"/>
                    <a:gd name="T16" fmla="*/ 2147483647 w 106"/>
                    <a:gd name="T17" fmla="*/ 2147483647 h 97"/>
                    <a:gd name="T18" fmla="*/ 2147483647 w 106"/>
                    <a:gd name="T19" fmla="*/ 2147483647 h 97"/>
                    <a:gd name="T20" fmla="*/ 2147483647 w 106"/>
                    <a:gd name="T21" fmla="*/ 2147483647 h 97"/>
                    <a:gd name="T22" fmla="*/ 2147483647 w 106"/>
                    <a:gd name="T23" fmla="*/ 2147483647 h 97"/>
                    <a:gd name="T24" fmla="*/ 2147483647 w 106"/>
                    <a:gd name="T25" fmla="*/ 2147483647 h 97"/>
                    <a:gd name="T26" fmla="*/ 2147483647 w 106"/>
                    <a:gd name="T27" fmla="*/ 2147483647 h 97"/>
                    <a:gd name="T28" fmla="*/ 0 w 106"/>
                    <a:gd name="T29" fmla="*/ 2147483647 h 97"/>
                    <a:gd name="T30" fmla="*/ 0 w 106"/>
                    <a:gd name="T31" fmla="*/ 0 h 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06" h="97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26"/>
                      </a:lnTo>
                      <a:lnTo>
                        <a:pt x="106" y="30"/>
                      </a:lnTo>
                      <a:lnTo>
                        <a:pt x="106" y="36"/>
                      </a:lnTo>
                      <a:lnTo>
                        <a:pt x="103" y="45"/>
                      </a:lnTo>
                      <a:lnTo>
                        <a:pt x="99" y="55"/>
                      </a:lnTo>
                      <a:lnTo>
                        <a:pt x="94" y="65"/>
                      </a:lnTo>
                      <a:lnTo>
                        <a:pt x="85" y="75"/>
                      </a:lnTo>
                      <a:lnTo>
                        <a:pt x="72" y="84"/>
                      </a:lnTo>
                      <a:lnTo>
                        <a:pt x="56" y="91"/>
                      </a:lnTo>
                      <a:lnTo>
                        <a:pt x="35" y="96"/>
                      </a:lnTo>
                      <a:lnTo>
                        <a:pt x="9" y="97"/>
                      </a:lnTo>
                      <a:lnTo>
                        <a:pt x="1" y="97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76" name="Freeform 23"/>
                <p:cNvSpPr>
                  <a:spLocks noEditPoints="1"/>
                </p:cNvSpPr>
                <p:nvPr/>
              </p:nvSpPr>
              <p:spPr bwMode="auto">
                <a:xfrm>
                  <a:off x="1597025" y="3059113"/>
                  <a:ext cx="1593850" cy="584036"/>
                </a:xfrm>
                <a:custGeom>
                  <a:avLst/>
                  <a:gdLst>
                    <a:gd name="T0" fmla="*/ 2147483647 w 3014"/>
                    <a:gd name="T1" fmla="*/ 2147483647 h 1112"/>
                    <a:gd name="T2" fmla="*/ 2147483647 w 3014"/>
                    <a:gd name="T3" fmla="*/ 2147483647 h 1112"/>
                    <a:gd name="T4" fmla="*/ 2147483647 w 3014"/>
                    <a:gd name="T5" fmla="*/ 2147483647 h 1112"/>
                    <a:gd name="T6" fmla="*/ 2147483647 w 3014"/>
                    <a:gd name="T7" fmla="*/ 2147483647 h 1112"/>
                    <a:gd name="T8" fmla="*/ 2147483647 w 3014"/>
                    <a:gd name="T9" fmla="*/ 2147483647 h 1112"/>
                    <a:gd name="T10" fmla="*/ 2147483647 w 3014"/>
                    <a:gd name="T11" fmla="*/ 2147483647 h 1112"/>
                    <a:gd name="T12" fmla="*/ 2147483647 w 3014"/>
                    <a:gd name="T13" fmla="*/ 2147483647 h 1112"/>
                    <a:gd name="T14" fmla="*/ 2147483647 w 3014"/>
                    <a:gd name="T15" fmla="*/ 2147483647 h 1112"/>
                    <a:gd name="T16" fmla="*/ 2147483647 w 3014"/>
                    <a:gd name="T17" fmla="*/ 2147483647 h 1112"/>
                    <a:gd name="T18" fmla="*/ 2147483647 w 3014"/>
                    <a:gd name="T19" fmla="*/ 2147483647 h 1112"/>
                    <a:gd name="T20" fmla="*/ 2147483647 w 3014"/>
                    <a:gd name="T21" fmla="*/ 2147483647 h 1112"/>
                    <a:gd name="T22" fmla="*/ 2147483647 w 3014"/>
                    <a:gd name="T23" fmla="*/ 2147483647 h 1112"/>
                    <a:gd name="T24" fmla="*/ 2147483647 w 3014"/>
                    <a:gd name="T25" fmla="*/ 2147483647 h 1112"/>
                    <a:gd name="T26" fmla="*/ 2147483647 w 3014"/>
                    <a:gd name="T27" fmla="*/ 2147483647 h 1112"/>
                    <a:gd name="T28" fmla="*/ 2147483647 w 3014"/>
                    <a:gd name="T29" fmla="*/ 2147483647 h 1112"/>
                    <a:gd name="T30" fmla="*/ 2147483647 w 3014"/>
                    <a:gd name="T31" fmla="*/ 2147483647 h 1112"/>
                    <a:gd name="T32" fmla="*/ 2147483647 w 3014"/>
                    <a:gd name="T33" fmla="*/ 2147483647 h 1112"/>
                    <a:gd name="T34" fmla="*/ 2147483647 w 3014"/>
                    <a:gd name="T35" fmla="*/ 2147483647 h 1112"/>
                    <a:gd name="T36" fmla="*/ 2147483647 w 3014"/>
                    <a:gd name="T37" fmla="*/ 2147483647 h 1112"/>
                    <a:gd name="T38" fmla="*/ 2147483647 w 3014"/>
                    <a:gd name="T39" fmla="*/ 2147483647 h 1112"/>
                    <a:gd name="T40" fmla="*/ 2147483647 w 3014"/>
                    <a:gd name="T41" fmla="*/ 2147483647 h 1112"/>
                    <a:gd name="T42" fmla="*/ 2147483647 w 3014"/>
                    <a:gd name="T43" fmla="*/ 2147483647 h 1112"/>
                    <a:gd name="T44" fmla="*/ 2147483647 w 3014"/>
                    <a:gd name="T45" fmla="*/ 2147483647 h 1112"/>
                    <a:gd name="T46" fmla="*/ 2147483647 w 3014"/>
                    <a:gd name="T47" fmla="*/ 2147483647 h 1112"/>
                    <a:gd name="T48" fmla="*/ 2147483647 w 3014"/>
                    <a:gd name="T49" fmla="*/ 2147483647 h 1112"/>
                    <a:gd name="T50" fmla="*/ 2147483647 w 3014"/>
                    <a:gd name="T51" fmla="*/ 2147483647 h 1112"/>
                    <a:gd name="T52" fmla="*/ 0 w 3014"/>
                    <a:gd name="T53" fmla="*/ 0 h 1112"/>
                    <a:gd name="T54" fmla="*/ 2147483647 w 3014"/>
                    <a:gd name="T55" fmla="*/ 0 h 1112"/>
                    <a:gd name="T56" fmla="*/ 2147483647 w 3014"/>
                    <a:gd name="T57" fmla="*/ 2147483647 h 1112"/>
                    <a:gd name="T58" fmla="*/ 2147483647 w 3014"/>
                    <a:gd name="T59" fmla="*/ 2147483647 h 1112"/>
                    <a:gd name="T60" fmla="*/ 2147483647 w 3014"/>
                    <a:gd name="T61" fmla="*/ 2147483647 h 1112"/>
                    <a:gd name="T62" fmla="*/ 2147483647 w 3014"/>
                    <a:gd name="T63" fmla="*/ 2147483647 h 1112"/>
                    <a:gd name="T64" fmla="*/ 2147483647 w 3014"/>
                    <a:gd name="T65" fmla="*/ 2147483647 h 1112"/>
                    <a:gd name="T66" fmla="*/ 2147483647 w 3014"/>
                    <a:gd name="T67" fmla="*/ 2147483647 h 1112"/>
                    <a:gd name="T68" fmla="*/ 2147483647 w 3014"/>
                    <a:gd name="T69" fmla="*/ 2147483647 h 1112"/>
                    <a:gd name="T70" fmla="*/ 2147483647 w 3014"/>
                    <a:gd name="T71" fmla="*/ 2147483647 h 1112"/>
                    <a:gd name="T72" fmla="*/ 2147483647 w 3014"/>
                    <a:gd name="T73" fmla="*/ 2147483647 h 1112"/>
                    <a:gd name="T74" fmla="*/ 2147483647 w 3014"/>
                    <a:gd name="T75" fmla="*/ 2147483647 h 1112"/>
                    <a:gd name="T76" fmla="*/ 2147483647 w 3014"/>
                    <a:gd name="T77" fmla="*/ 2147483647 h 1112"/>
                    <a:gd name="T78" fmla="*/ 2147483647 w 3014"/>
                    <a:gd name="T79" fmla="*/ 2147483647 h 1112"/>
                    <a:gd name="T80" fmla="*/ 2147483647 w 3014"/>
                    <a:gd name="T81" fmla="*/ 2147483647 h 1112"/>
                    <a:gd name="T82" fmla="*/ 0 w 3014"/>
                    <a:gd name="T83" fmla="*/ 2147483647 h 1112"/>
                    <a:gd name="T84" fmla="*/ 0 w 3014"/>
                    <a:gd name="T85" fmla="*/ 0 h 111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3014" h="1112">
                      <a:moveTo>
                        <a:pt x="96" y="97"/>
                      </a:moveTo>
                      <a:lnTo>
                        <a:pt x="96" y="905"/>
                      </a:lnTo>
                      <a:lnTo>
                        <a:pt x="2549" y="905"/>
                      </a:lnTo>
                      <a:lnTo>
                        <a:pt x="2599" y="904"/>
                      </a:lnTo>
                      <a:lnTo>
                        <a:pt x="2643" y="897"/>
                      </a:lnTo>
                      <a:lnTo>
                        <a:pt x="2684" y="887"/>
                      </a:lnTo>
                      <a:lnTo>
                        <a:pt x="2721" y="872"/>
                      </a:lnTo>
                      <a:lnTo>
                        <a:pt x="2753" y="854"/>
                      </a:lnTo>
                      <a:lnTo>
                        <a:pt x="2781" y="834"/>
                      </a:lnTo>
                      <a:lnTo>
                        <a:pt x="2806" y="813"/>
                      </a:lnTo>
                      <a:lnTo>
                        <a:pt x="2829" y="790"/>
                      </a:lnTo>
                      <a:lnTo>
                        <a:pt x="2847" y="765"/>
                      </a:lnTo>
                      <a:lnTo>
                        <a:pt x="2864" y="739"/>
                      </a:lnTo>
                      <a:lnTo>
                        <a:pt x="2877" y="712"/>
                      </a:lnTo>
                      <a:lnTo>
                        <a:pt x="2888" y="688"/>
                      </a:lnTo>
                      <a:lnTo>
                        <a:pt x="2897" y="661"/>
                      </a:lnTo>
                      <a:lnTo>
                        <a:pt x="2903" y="638"/>
                      </a:lnTo>
                      <a:lnTo>
                        <a:pt x="2908" y="615"/>
                      </a:lnTo>
                      <a:lnTo>
                        <a:pt x="2913" y="594"/>
                      </a:lnTo>
                      <a:lnTo>
                        <a:pt x="2916" y="576"/>
                      </a:lnTo>
                      <a:lnTo>
                        <a:pt x="2917" y="561"/>
                      </a:lnTo>
                      <a:lnTo>
                        <a:pt x="2918" y="548"/>
                      </a:lnTo>
                      <a:lnTo>
                        <a:pt x="2918" y="540"/>
                      </a:lnTo>
                      <a:lnTo>
                        <a:pt x="2918" y="535"/>
                      </a:lnTo>
                      <a:lnTo>
                        <a:pt x="2918" y="97"/>
                      </a:lnTo>
                      <a:lnTo>
                        <a:pt x="96" y="97"/>
                      </a:lnTo>
                      <a:close/>
                      <a:moveTo>
                        <a:pt x="0" y="0"/>
                      </a:moveTo>
                      <a:lnTo>
                        <a:pt x="3014" y="0"/>
                      </a:lnTo>
                      <a:lnTo>
                        <a:pt x="3014" y="960"/>
                      </a:lnTo>
                      <a:lnTo>
                        <a:pt x="3012" y="976"/>
                      </a:lnTo>
                      <a:lnTo>
                        <a:pt x="3003" y="990"/>
                      </a:lnTo>
                      <a:lnTo>
                        <a:pt x="2990" y="998"/>
                      </a:lnTo>
                      <a:lnTo>
                        <a:pt x="2974" y="1001"/>
                      </a:lnTo>
                      <a:lnTo>
                        <a:pt x="2360" y="1002"/>
                      </a:lnTo>
                      <a:lnTo>
                        <a:pt x="2360" y="1112"/>
                      </a:lnTo>
                      <a:lnTo>
                        <a:pt x="2264" y="1112"/>
                      </a:lnTo>
                      <a:lnTo>
                        <a:pt x="2264" y="1002"/>
                      </a:lnTo>
                      <a:lnTo>
                        <a:pt x="750" y="1002"/>
                      </a:lnTo>
                      <a:lnTo>
                        <a:pt x="750" y="1094"/>
                      </a:lnTo>
                      <a:lnTo>
                        <a:pt x="655" y="1094"/>
                      </a:lnTo>
                      <a:lnTo>
                        <a:pt x="655" y="1002"/>
                      </a:lnTo>
                      <a:lnTo>
                        <a:pt x="0" y="10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latinLnBrk="0">
                    <a:defRPr/>
                  </a:pPr>
                  <a:endParaRPr lang="ko-KR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144420" name="TextBox 212"/>
          <p:cNvSpPr txBox="1">
            <a:spLocks noChangeArrowheads="1"/>
          </p:cNvSpPr>
          <p:nvPr/>
        </p:nvSpPr>
        <p:spPr bwMode="auto">
          <a:xfrm>
            <a:off x="1662512" y="4130060"/>
            <a:ext cx="432804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>
                <a:latin typeface="Arial" charset="0"/>
                <a:cs typeface="Arial" charset="0"/>
              </a:rPr>
              <a:t>UCP</a:t>
            </a:r>
          </a:p>
        </p:txBody>
      </p:sp>
      <p:sp>
        <p:nvSpPr>
          <p:cNvPr id="144421" name="TextBox 213"/>
          <p:cNvSpPr txBox="1">
            <a:spLocks noChangeArrowheads="1"/>
          </p:cNvSpPr>
          <p:nvPr/>
        </p:nvSpPr>
        <p:spPr bwMode="auto">
          <a:xfrm>
            <a:off x="2715708" y="5068644"/>
            <a:ext cx="432804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>
                <a:latin typeface="Arial" charset="0"/>
                <a:cs typeface="Arial" charset="0"/>
              </a:rPr>
              <a:t>LCM</a:t>
            </a:r>
          </a:p>
        </p:txBody>
      </p:sp>
      <p:sp>
        <p:nvSpPr>
          <p:cNvPr id="144422" name="TextBox 214"/>
          <p:cNvSpPr txBox="1">
            <a:spLocks noChangeArrowheads="1"/>
          </p:cNvSpPr>
          <p:nvPr/>
        </p:nvSpPr>
        <p:spPr bwMode="auto">
          <a:xfrm>
            <a:off x="2606704" y="4130060"/>
            <a:ext cx="650812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>
                <a:latin typeface="Arial" charset="0"/>
                <a:cs typeface="Arial" charset="0"/>
              </a:rPr>
              <a:t>eMG800</a:t>
            </a:r>
          </a:p>
        </p:txBody>
      </p:sp>
      <p:sp>
        <p:nvSpPr>
          <p:cNvPr id="144423" name="TextBox 215"/>
          <p:cNvSpPr txBox="1">
            <a:spLocks noChangeArrowheads="1"/>
          </p:cNvSpPr>
          <p:nvPr/>
        </p:nvSpPr>
        <p:spPr bwMode="auto">
          <a:xfrm>
            <a:off x="5831160" y="5068644"/>
            <a:ext cx="432804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>
                <a:latin typeface="Arial" charset="0"/>
                <a:cs typeface="Arial" charset="0"/>
              </a:rPr>
              <a:t>LCM</a:t>
            </a:r>
          </a:p>
        </p:txBody>
      </p:sp>
      <p:sp>
        <p:nvSpPr>
          <p:cNvPr id="144424" name="TextBox 216"/>
          <p:cNvSpPr txBox="1">
            <a:spLocks noChangeArrowheads="1"/>
          </p:cNvSpPr>
          <p:nvPr/>
        </p:nvSpPr>
        <p:spPr bwMode="auto">
          <a:xfrm>
            <a:off x="5758101" y="4130060"/>
            <a:ext cx="580280" cy="23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algn="ctr" latinLnBrk="0"/>
            <a:r>
              <a:rPr lang="en-US" altLang="ko-KR" sz="1000" b="1">
                <a:latin typeface="Arial" charset="0"/>
                <a:cs typeface="Arial" charset="0"/>
              </a:rPr>
              <a:t>eMG80</a:t>
            </a:r>
          </a:p>
        </p:txBody>
      </p:sp>
      <p:sp>
        <p:nvSpPr>
          <p:cNvPr id="218" name="Rounded Rectangle 217"/>
          <p:cNvSpPr/>
          <p:nvPr/>
        </p:nvSpPr>
        <p:spPr bwMode="auto">
          <a:xfrm>
            <a:off x="6856982" y="3678042"/>
            <a:ext cx="856952" cy="139060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219" name="Freeform 218"/>
          <p:cNvSpPr/>
          <p:nvPr/>
        </p:nvSpPr>
        <p:spPr bwMode="auto">
          <a:xfrm>
            <a:off x="4146240" y="3410287"/>
            <a:ext cx="3138539" cy="267756"/>
          </a:xfrm>
          <a:custGeom>
            <a:avLst/>
            <a:gdLst>
              <a:gd name="connsiteX0" fmla="*/ 0 w 1556085"/>
              <a:gd name="connsiteY0" fmla="*/ 18699 h 451836"/>
              <a:gd name="connsiteX1" fmla="*/ 834190 w 1556085"/>
              <a:gd name="connsiteY1" fmla="*/ 50784 h 451836"/>
              <a:gd name="connsiteX2" fmla="*/ 1556085 w 1556085"/>
              <a:gd name="connsiteY2" fmla="*/ 451836 h 45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6085" h="451836">
                <a:moveTo>
                  <a:pt x="0" y="18699"/>
                </a:moveTo>
                <a:cubicBezTo>
                  <a:pt x="287421" y="-1354"/>
                  <a:pt x="574842" y="-21406"/>
                  <a:pt x="834190" y="50784"/>
                </a:cubicBezTo>
                <a:cubicBezTo>
                  <a:pt x="1093538" y="122974"/>
                  <a:pt x="1324811" y="287405"/>
                  <a:pt x="1556085" y="451836"/>
                </a:cubicBezTo>
              </a:path>
            </a:pathLst>
          </a:cu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122" tIns="40083" rIns="63122" bIns="40083"/>
          <a:lstStyle/>
          <a:p>
            <a:pPr defTabSz="801654" latinLnBrk="0">
              <a:spcBef>
                <a:spcPct val="50000"/>
              </a:spcBef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144427" name="Group 219"/>
          <p:cNvGrpSpPr>
            <a:grpSpLocks/>
          </p:cNvGrpSpPr>
          <p:nvPr/>
        </p:nvGrpSpPr>
        <p:grpSpPr bwMode="auto">
          <a:xfrm>
            <a:off x="7045755" y="4138697"/>
            <a:ext cx="479405" cy="467852"/>
            <a:chOff x="2075010" y="5101104"/>
            <a:chExt cx="771229" cy="699634"/>
          </a:xfrm>
        </p:grpSpPr>
        <p:grpSp>
          <p:nvGrpSpPr>
            <p:cNvPr id="221" name="그룹 41"/>
            <p:cNvGrpSpPr>
              <a:grpSpLocks noChangeAspect="1"/>
            </p:cNvGrpSpPr>
            <p:nvPr/>
          </p:nvGrpSpPr>
          <p:grpSpPr bwMode="auto">
            <a:xfrm>
              <a:off x="2075010" y="5101104"/>
              <a:ext cx="240092" cy="286424"/>
              <a:chOff x="3575050" y="2439988"/>
              <a:chExt cx="1793875" cy="2035175"/>
            </a:xfrm>
            <a:solidFill>
              <a:schemeClr val="bg1">
                <a:lumMod val="50000"/>
              </a:schemeClr>
            </a:solidFill>
          </p:grpSpPr>
          <p:sp>
            <p:nvSpPr>
              <p:cNvPr id="240" name="Freeform 7"/>
              <p:cNvSpPr>
                <a:spLocks/>
              </p:cNvSpPr>
              <p:nvPr/>
            </p:nvSpPr>
            <p:spPr bwMode="auto">
              <a:xfrm>
                <a:off x="4905375" y="33702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1" name="Freeform 8"/>
              <p:cNvSpPr>
                <a:spLocks/>
              </p:cNvSpPr>
              <p:nvPr/>
            </p:nvSpPr>
            <p:spPr bwMode="auto">
              <a:xfrm>
                <a:off x="4905375" y="34591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4 h 38"/>
                  <a:gd name="T10" fmla="*/ 168 w 176"/>
                  <a:gd name="T11" fmla="*/ 30 h 38"/>
                  <a:gd name="T12" fmla="*/ 172 w 176"/>
                  <a:gd name="T13" fmla="*/ 26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4"/>
                    </a:lnTo>
                    <a:lnTo>
                      <a:pt x="168" y="30"/>
                    </a:lnTo>
                    <a:lnTo>
                      <a:pt x="172" y="26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2" name="Freeform 9"/>
              <p:cNvSpPr>
                <a:spLocks/>
              </p:cNvSpPr>
              <p:nvPr/>
            </p:nvSpPr>
            <p:spPr bwMode="auto">
              <a:xfrm>
                <a:off x="4905375" y="3281363"/>
                <a:ext cx="279400" cy="60325"/>
              </a:xfrm>
              <a:custGeom>
                <a:avLst/>
                <a:gdLst>
                  <a:gd name="T0" fmla="*/ 0 w 176"/>
                  <a:gd name="T1" fmla="*/ 38 h 38"/>
                  <a:gd name="T2" fmla="*/ 144 w 176"/>
                  <a:gd name="T3" fmla="*/ 38 h 38"/>
                  <a:gd name="T4" fmla="*/ 144 w 176"/>
                  <a:gd name="T5" fmla="*/ 38 h 38"/>
                  <a:gd name="T6" fmla="*/ 158 w 176"/>
                  <a:gd name="T7" fmla="*/ 36 h 38"/>
                  <a:gd name="T8" fmla="*/ 164 w 176"/>
                  <a:gd name="T9" fmla="*/ 32 h 38"/>
                  <a:gd name="T10" fmla="*/ 168 w 176"/>
                  <a:gd name="T11" fmla="*/ 28 h 38"/>
                  <a:gd name="T12" fmla="*/ 172 w 176"/>
                  <a:gd name="T13" fmla="*/ 24 h 38"/>
                  <a:gd name="T14" fmla="*/ 174 w 176"/>
                  <a:gd name="T15" fmla="*/ 20 h 38"/>
                  <a:gd name="T16" fmla="*/ 176 w 176"/>
                  <a:gd name="T17" fmla="*/ 6 h 38"/>
                  <a:gd name="T18" fmla="*/ 176 w 176"/>
                  <a:gd name="T19" fmla="*/ 0 h 38"/>
                  <a:gd name="T20" fmla="*/ 0 w 176"/>
                  <a:gd name="T21" fmla="*/ 0 h 38"/>
                  <a:gd name="T22" fmla="*/ 0 w 176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38">
                    <a:moveTo>
                      <a:pt x="0" y="38"/>
                    </a:moveTo>
                    <a:lnTo>
                      <a:pt x="144" y="38"/>
                    </a:lnTo>
                    <a:lnTo>
                      <a:pt x="144" y="38"/>
                    </a:lnTo>
                    <a:lnTo>
                      <a:pt x="158" y="36"/>
                    </a:lnTo>
                    <a:lnTo>
                      <a:pt x="164" y="32"/>
                    </a:lnTo>
                    <a:lnTo>
                      <a:pt x="168" y="28"/>
                    </a:lnTo>
                    <a:lnTo>
                      <a:pt x="172" y="24"/>
                    </a:lnTo>
                    <a:lnTo>
                      <a:pt x="174" y="20"/>
                    </a:lnTo>
                    <a:lnTo>
                      <a:pt x="176" y="6"/>
                    </a:lnTo>
                    <a:lnTo>
                      <a:pt x="176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3" name="Freeform 10"/>
              <p:cNvSpPr>
                <a:spLocks noEditPoints="1"/>
              </p:cNvSpPr>
              <p:nvPr/>
            </p:nvSpPr>
            <p:spPr bwMode="auto">
              <a:xfrm>
                <a:off x="4905375" y="3570288"/>
                <a:ext cx="263525" cy="196850"/>
              </a:xfrm>
              <a:custGeom>
                <a:avLst/>
                <a:gdLst>
                  <a:gd name="T0" fmla="*/ 0 w 166"/>
                  <a:gd name="T1" fmla="*/ 124 h 124"/>
                  <a:gd name="T2" fmla="*/ 96 w 166"/>
                  <a:gd name="T3" fmla="*/ 124 h 124"/>
                  <a:gd name="T4" fmla="*/ 96 w 166"/>
                  <a:gd name="T5" fmla="*/ 124 h 124"/>
                  <a:gd name="T6" fmla="*/ 116 w 166"/>
                  <a:gd name="T7" fmla="*/ 122 h 124"/>
                  <a:gd name="T8" fmla="*/ 132 w 166"/>
                  <a:gd name="T9" fmla="*/ 116 h 124"/>
                  <a:gd name="T10" fmla="*/ 144 w 166"/>
                  <a:gd name="T11" fmla="*/ 110 h 124"/>
                  <a:gd name="T12" fmla="*/ 154 w 166"/>
                  <a:gd name="T13" fmla="*/ 100 h 124"/>
                  <a:gd name="T14" fmla="*/ 160 w 166"/>
                  <a:gd name="T15" fmla="*/ 90 h 124"/>
                  <a:gd name="T16" fmla="*/ 164 w 166"/>
                  <a:gd name="T17" fmla="*/ 80 h 124"/>
                  <a:gd name="T18" fmla="*/ 166 w 166"/>
                  <a:gd name="T19" fmla="*/ 72 h 124"/>
                  <a:gd name="T20" fmla="*/ 166 w 166"/>
                  <a:gd name="T21" fmla="*/ 64 h 124"/>
                  <a:gd name="T22" fmla="*/ 166 w 166"/>
                  <a:gd name="T23" fmla="*/ 0 h 124"/>
                  <a:gd name="T24" fmla="*/ 0 w 166"/>
                  <a:gd name="T25" fmla="*/ 0 h 124"/>
                  <a:gd name="T26" fmla="*/ 0 w 166"/>
                  <a:gd name="T27" fmla="*/ 124 h 124"/>
                  <a:gd name="T28" fmla="*/ 40 w 166"/>
                  <a:gd name="T29" fmla="*/ 40 h 124"/>
                  <a:gd name="T30" fmla="*/ 126 w 166"/>
                  <a:gd name="T31" fmla="*/ 40 h 124"/>
                  <a:gd name="T32" fmla="*/ 126 w 166"/>
                  <a:gd name="T33" fmla="*/ 64 h 124"/>
                  <a:gd name="T34" fmla="*/ 126 w 166"/>
                  <a:gd name="T35" fmla="*/ 64 h 124"/>
                  <a:gd name="T36" fmla="*/ 126 w 166"/>
                  <a:gd name="T37" fmla="*/ 68 h 124"/>
                  <a:gd name="T38" fmla="*/ 122 w 166"/>
                  <a:gd name="T39" fmla="*/ 74 h 124"/>
                  <a:gd name="T40" fmla="*/ 120 w 166"/>
                  <a:gd name="T41" fmla="*/ 78 h 124"/>
                  <a:gd name="T42" fmla="*/ 114 w 166"/>
                  <a:gd name="T43" fmla="*/ 80 h 124"/>
                  <a:gd name="T44" fmla="*/ 106 w 166"/>
                  <a:gd name="T45" fmla="*/ 82 h 124"/>
                  <a:gd name="T46" fmla="*/ 96 w 166"/>
                  <a:gd name="T47" fmla="*/ 84 h 124"/>
                  <a:gd name="T48" fmla="*/ 40 w 166"/>
                  <a:gd name="T49" fmla="*/ 84 h 124"/>
                  <a:gd name="T50" fmla="*/ 40 w 166"/>
                  <a:gd name="T51" fmla="*/ 4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24">
                    <a:moveTo>
                      <a:pt x="0" y="124"/>
                    </a:moveTo>
                    <a:lnTo>
                      <a:pt x="96" y="124"/>
                    </a:lnTo>
                    <a:lnTo>
                      <a:pt x="96" y="124"/>
                    </a:lnTo>
                    <a:lnTo>
                      <a:pt x="116" y="122"/>
                    </a:lnTo>
                    <a:lnTo>
                      <a:pt x="132" y="116"/>
                    </a:lnTo>
                    <a:lnTo>
                      <a:pt x="144" y="110"/>
                    </a:lnTo>
                    <a:lnTo>
                      <a:pt x="154" y="100"/>
                    </a:lnTo>
                    <a:lnTo>
                      <a:pt x="160" y="90"/>
                    </a:lnTo>
                    <a:lnTo>
                      <a:pt x="164" y="80"/>
                    </a:lnTo>
                    <a:lnTo>
                      <a:pt x="166" y="72"/>
                    </a:lnTo>
                    <a:lnTo>
                      <a:pt x="166" y="64"/>
                    </a:lnTo>
                    <a:lnTo>
                      <a:pt x="166" y="0"/>
                    </a:lnTo>
                    <a:lnTo>
                      <a:pt x="0" y="0"/>
                    </a:lnTo>
                    <a:lnTo>
                      <a:pt x="0" y="124"/>
                    </a:lnTo>
                    <a:close/>
                    <a:moveTo>
                      <a:pt x="40" y="40"/>
                    </a:moveTo>
                    <a:lnTo>
                      <a:pt x="126" y="40"/>
                    </a:lnTo>
                    <a:lnTo>
                      <a:pt x="126" y="64"/>
                    </a:lnTo>
                    <a:lnTo>
                      <a:pt x="126" y="64"/>
                    </a:lnTo>
                    <a:lnTo>
                      <a:pt x="126" y="68"/>
                    </a:lnTo>
                    <a:lnTo>
                      <a:pt x="122" y="74"/>
                    </a:lnTo>
                    <a:lnTo>
                      <a:pt x="120" y="78"/>
                    </a:lnTo>
                    <a:lnTo>
                      <a:pt x="114" y="80"/>
                    </a:lnTo>
                    <a:lnTo>
                      <a:pt x="106" y="82"/>
                    </a:lnTo>
                    <a:lnTo>
                      <a:pt x="96" y="84"/>
                    </a:lnTo>
                    <a:lnTo>
                      <a:pt x="40" y="84"/>
                    </a:lnTo>
                    <a:lnTo>
                      <a:pt x="40" y="4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4" name="Freeform 11"/>
              <p:cNvSpPr>
                <a:spLocks noEditPoints="1"/>
              </p:cNvSpPr>
              <p:nvPr/>
            </p:nvSpPr>
            <p:spPr bwMode="auto">
              <a:xfrm>
                <a:off x="3575050" y="2439988"/>
                <a:ext cx="1793875" cy="2035175"/>
              </a:xfrm>
              <a:custGeom>
                <a:avLst/>
                <a:gdLst>
                  <a:gd name="T0" fmla="*/ 64 w 1130"/>
                  <a:gd name="T1" fmla="*/ 1068 h 1282"/>
                  <a:gd name="T2" fmla="*/ 66 w 1130"/>
                  <a:gd name="T3" fmla="*/ 1098 h 1282"/>
                  <a:gd name="T4" fmla="*/ 64 w 1130"/>
                  <a:gd name="T5" fmla="*/ 1128 h 1282"/>
                  <a:gd name="T6" fmla="*/ 66 w 1130"/>
                  <a:gd name="T7" fmla="*/ 1158 h 1282"/>
                  <a:gd name="T8" fmla="*/ 64 w 1130"/>
                  <a:gd name="T9" fmla="*/ 1184 h 1282"/>
                  <a:gd name="T10" fmla="*/ 68 w 1130"/>
                  <a:gd name="T11" fmla="*/ 1208 h 1282"/>
                  <a:gd name="T12" fmla="*/ 80 w 1130"/>
                  <a:gd name="T13" fmla="*/ 1240 h 1282"/>
                  <a:gd name="T14" fmla="*/ 98 w 1130"/>
                  <a:gd name="T15" fmla="*/ 1260 h 1282"/>
                  <a:gd name="T16" fmla="*/ 120 w 1130"/>
                  <a:gd name="T17" fmla="*/ 1274 h 1282"/>
                  <a:gd name="T18" fmla="*/ 146 w 1130"/>
                  <a:gd name="T19" fmla="*/ 1282 h 1282"/>
                  <a:gd name="T20" fmla="*/ 172 w 1130"/>
                  <a:gd name="T21" fmla="*/ 1282 h 1282"/>
                  <a:gd name="T22" fmla="*/ 198 w 1130"/>
                  <a:gd name="T23" fmla="*/ 1274 h 1282"/>
                  <a:gd name="T24" fmla="*/ 220 w 1130"/>
                  <a:gd name="T25" fmla="*/ 1260 h 1282"/>
                  <a:gd name="T26" fmla="*/ 238 w 1130"/>
                  <a:gd name="T27" fmla="*/ 1240 h 1282"/>
                  <a:gd name="T28" fmla="*/ 250 w 1130"/>
                  <a:gd name="T29" fmla="*/ 1216 h 1282"/>
                  <a:gd name="T30" fmla="*/ 256 w 1130"/>
                  <a:gd name="T31" fmla="*/ 1192 h 1282"/>
                  <a:gd name="T32" fmla="*/ 254 w 1130"/>
                  <a:gd name="T33" fmla="*/ 1186 h 1282"/>
                  <a:gd name="T34" fmla="*/ 254 w 1130"/>
                  <a:gd name="T35" fmla="*/ 1160 h 1282"/>
                  <a:gd name="T36" fmla="*/ 256 w 1130"/>
                  <a:gd name="T37" fmla="*/ 1130 h 1282"/>
                  <a:gd name="T38" fmla="*/ 254 w 1130"/>
                  <a:gd name="T39" fmla="*/ 1120 h 1282"/>
                  <a:gd name="T40" fmla="*/ 256 w 1130"/>
                  <a:gd name="T41" fmla="*/ 1090 h 1282"/>
                  <a:gd name="T42" fmla="*/ 256 w 1130"/>
                  <a:gd name="T43" fmla="*/ 1066 h 1282"/>
                  <a:gd name="T44" fmla="*/ 1110 w 1130"/>
                  <a:gd name="T45" fmla="*/ 1066 h 1282"/>
                  <a:gd name="T46" fmla="*/ 0 w 1130"/>
                  <a:gd name="T47" fmla="*/ 0 h 1282"/>
                  <a:gd name="T48" fmla="*/ 210 w 1130"/>
                  <a:gd name="T49" fmla="*/ 1160 h 1282"/>
                  <a:gd name="T50" fmla="*/ 208 w 1130"/>
                  <a:gd name="T51" fmla="*/ 1188 h 1282"/>
                  <a:gd name="T52" fmla="*/ 204 w 1130"/>
                  <a:gd name="T53" fmla="*/ 1208 h 1282"/>
                  <a:gd name="T54" fmla="*/ 190 w 1130"/>
                  <a:gd name="T55" fmla="*/ 1224 h 1282"/>
                  <a:gd name="T56" fmla="*/ 172 w 1130"/>
                  <a:gd name="T57" fmla="*/ 1234 h 1282"/>
                  <a:gd name="T58" fmla="*/ 152 w 1130"/>
                  <a:gd name="T59" fmla="*/ 1234 h 1282"/>
                  <a:gd name="T60" fmla="*/ 140 w 1130"/>
                  <a:gd name="T61" fmla="*/ 1230 h 1282"/>
                  <a:gd name="T62" fmla="*/ 124 w 1130"/>
                  <a:gd name="T63" fmla="*/ 1220 h 1282"/>
                  <a:gd name="T64" fmla="*/ 114 w 1130"/>
                  <a:gd name="T65" fmla="*/ 1202 h 1282"/>
                  <a:gd name="T66" fmla="*/ 110 w 1130"/>
                  <a:gd name="T67" fmla="*/ 1178 h 1282"/>
                  <a:gd name="T68" fmla="*/ 112 w 1130"/>
                  <a:gd name="T69" fmla="*/ 1148 h 1282"/>
                  <a:gd name="T70" fmla="*/ 112 w 1130"/>
                  <a:gd name="T71" fmla="*/ 1128 h 1282"/>
                  <a:gd name="T72" fmla="*/ 112 w 1130"/>
                  <a:gd name="T73" fmla="*/ 1108 h 1282"/>
                  <a:gd name="T74" fmla="*/ 110 w 1130"/>
                  <a:gd name="T75" fmla="*/ 1078 h 1282"/>
                  <a:gd name="T76" fmla="*/ 208 w 1130"/>
                  <a:gd name="T77" fmla="*/ 1070 h 1282"/>
                  <a:gd name="T78" fmla="*/ 210 w 1130"/>
                  <a:gd name="T79" fmla="*/ 1100 h 1282"/>
                  <a:gd name="T80" fmla="*/ 208 w 1130"/>
                  <a:gd name="T81" fmla="*/ 1126 h 1282"/>
                  <a:gd name="T82" fmla="*/ 210 w 1130"/>
                  <a:gd name="T83" fmla="*/ 1140 h 1282"/>
                  <a:gd name="T84" fmla="*/ 336 w 1130"/>
                  <a:gd name="T85" fmla="*/ 122 h 1282"/>
                  <a:gd name="T86" fmla="*/ 324 w 1130"/>
                  <a:gd name="T87" fmla="*/ 898 h 1282"/>
                  <a:gd name="T88" fmla="*/ 270 w 1130"/>
                  <a:gd name="T89" fmla="*/ 940 h 1282"/>
                  <a:gd name="T90" fmla="*/ 1090 w 1130"/>
                  <a:gd name="T91" fmla="*/ 888 h 1282"/>
                  <a:gd name="T92" fmla="*/ 1062 w 1130"/>
                  <a:gd name="T93" fmla="*/ 972 h 1282"/>
                  <a:gd name="T94" fmla="*/ 968 w 1130"/>
                  <a:gd name="T95" fmla="*/ 1026 h 1282"/>
                  <a:gd name="T96" fmla="*/ 256 w 1130"/>
                  <a:gd name="T97" fmla="*/ 1010 h 1282"/>
                  <a:gd name="T98" fmla="*/ 254 w 1130"/>
                  <a:gd name="T99" fmla="*/ 984 h 1282"/>
                  <a:gd name="T100" fmla="*/ 326 w 1130"/>
                  <a:gd name="T101" fmla="*/ 958 h 1282"/>
                  <a:gd name="T102" fmla="*/ 376 w 1130"/>
                  <a:gd name="T103" fmla="*/ 866 h 1282"/>
                  <a:gd name="T104" fmla="*/ 208 w 1130"/>
                  <a:gd name="T105" fmla="*/ 984 h 1282"/>
                  <a:gd name="T106" fmla="*/ 208 w 1130"/>
                  <a:gd name="T107" fmla="*/ 1010 h 1282"/>
                  <a:gd name="T108" fmla="*/ 40 w 1130"/>
                  <a:gd name="T109" fmla="*/ 40 h 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0" h="1282">
                    <a:moveTo>
                      <a:pt x="0" y="0"/>
                    </a:moveTo>
                    <a:lnTo>
                      <a:pt x="0" y="1066"/>
                    </a:lnTo>
                    <a:lnTo>
                      <a:pt x="64" y="1066"/>
                    </a:lnTo>
                    <a:lnTo>
                      <a:pt x="64" y="1066"/>
                    </a:lnTo>
                    <a:lnTo>
                      <a:pt x="64" y="1068"/>
                    </a:lnTo>
                    <a:lnTo>
                      <a:pt x="64" y="1068"/>
                    </a:lnTo>
                    <a:lnTo>
                      <a:pt x="66" y="1078"/>
                    </a:lnTo>
                    <a:lnTo>
                      <a:pt x="66" y="1078"/>
                    </a:lnTo>
                    <a:lnTo>
                      <a:pt x="64" y="1088"/>
                    </a:lnTo>
                    <a:lnTo>
                      <a:pt x="64" y="1088"/>
                    </a:lnTo>
                    <a:lnTo>
                      <a:pt x="66" y="1098"/>
                    </a:lnTo>
                    <a:lnTo>
                      <a:pt x="66" y="1098"/>
                    </a:lnTo>
                    <a:lnTo>
                      <a:pt x="64" y="1108"/>
                    </a:lnTo>
                    <a:lnTo>
                      <a:pt x="64" y="1108"/>
                    </a:lnTo>
                    <a:lnTo>
                      <a:pt x="66" y="1118"/>
                    </a:lnTo>
                    <a:lnTo>
                      <a:pt x="66" y="1118"/>
                    </a:lnTo>
                    <a:lnTo>
                      <a:pt x="64" y="1126"/>
                    </a:lnTo>
                    <a:lnTo>
                      <a:pt x="64" y="1128"/>
                    </a:lnTo>
                    <a:lnTo>
                      <a:pt x="64" y="1128"/>
                    </a:lnTo>
                    <a:lnTo>
                      <a:pt x="66" y="1138"/>
                    </a:lnTo>
                    <a:lnTo>
                      <a:pt x="66" y="1138"/>
                    </a:lnTo>
                    <a:lnTo>
                      <a:pt x="64" y="1148"/>
                    </a:lnTo>
                    <a:lnTo>
                      <a:pt x="64" y="1148"/>
                    </a:lnTo>
                    <a:lnTo>
                      <a:pt x="66" y="1158"/>
                    </a:lnTo>
                    <a:lnTo>
                      <a:pt x="66" y="1158"/>
                    </a:lnTo>
                    <a:lnTo>
                      <a:pt x="64" y="1168"/>
                    </a:lnTo>
                    <a:lnTo>
                      <a:pt x="64" y="1168"/>
                    </a:lnTo>
                    <a:lnTo>
                      <a:pt x="66" y="1178"/>
                    </a:lnTo>
                    <a:lnTo>
                      <a:pt x="66" y="1178"/>
                    </a:lnTo>
                    <a:lnTo>
                      <a:pt x="64" y="1184"/>
                    </a:lnTo>
                    <a:lnTo>
                      <a:pt x="64" y="1190"/>
                    </a:lnTo>
                    <a:lnTo>
                      <a:pt x="64" y="1190"/>
                    </a:lnTo>
                    <a:lnTo>
                      <a:pt x="66" y="1196"/>
                    </a:lnTo>
                    <a:lnTo>
                      <a:pt x="68" y="1202"/>
                    </a:lnTo>
                    <a:lnTo>
                      <a:pt x="68" y="1202"/>
                    </a:lnTo>
                    <a:lnTo>
                      <a:pt x="68" y="1208"/>
                    </a:lnTo>
                    <a:lnTo>
                      <a:pt x="68" y="1216"/>
                    </a:lnTo>
                    <a:lnTo>
                      <a:pt x="76" y="1242"/>
                    </a:lnTo>
                    <a:lnTo>
                      <a:pt x="76" y="1230"/>
                    </a:lnTo>
                    <a:lnTo>
                      <a:pt x="76" y="1230"/>
                    </a:lnTo>
                    <a:lnTo>
                      <a:pt x="80" y="1240"/>
                    </a:lnTo>
                    <a:lnTo>
                      <a:pt x="80" y="1240"/>
                    </a:lnTo>
                    <a:lnTo>
                      <a:pt x="84" y="1244"/>
                    </a:lnTo>
                    <a:lnTo>
                      <a:pt x="90" y="1248"/>
                    </a:lnTo>
                    <a:lnTo>
                      <a:pt x="90" y="1248"/>
                    </a:lnTo>
                    <a:lnTo>
                      <a:pt x="94" y="1254"/>
                    </a:lnTo>
                    <a:lnTo>
                      <a:pt x="98" y="1260"/>
                    </a:lnTo>
                    <a:lnTo>
                      <a:pt x="98" y="1260"/>
                    </a:lnTo>
                    <a:lnTo>
                      <a:pt x="104" y="1264"/>
                    </a:lnTo>
                    <a:lnTo>
                      <a:pt x="110" y="1264"/>
                    </a:lnTo>
                    <a:lnTo>
                      <a:pt x="110" y="1264"/>
                    </a:lnTo>
                    <a:lnTo>
                      <a:pt x="114" y="1270"/>
                    </a:lnTo>
                    <a:lnTo>
                      <a:pt x="120" y="1274"/>
                    </a:lnTo>
                    <a:lnTo>
                      <a:pt x="120" y="1274"/>
                    </a:lnTo>
                    <a:lnTo>
                      <a:pt x="126" y="1276"/>
                    </a:lnTo>
                    <a:lnTo>
                      <a:pt x="134" y="1276"/>
                    </a:lnTo>
                    <a:lnTo>
                      <a:pt x="134" y="1276"/>
                    </a:lnTo>
                    <a:lnTo>
                      <a:pt x="140" y="1280"/>
                    </a:lnTo>
                    <a:lnTo>
                      <a:pt x="146" y="1282"/>
                    </a:lnTo>
                    <a:lnTo>
                      <a:pt x="146" y="1282"/>
                    </a:lnTo>
                    <a:lnTo>
                      <a:pt x="152" y="1282"/>
                    </a:lnTo>
                    <a:lnTo>
                      <a:pt x="160" y="1280"/>
                    </a:lnTo>
                    <a:lnTo>
                      <a:pt x="160" y="1280"/>
                    </a:lnTo>
                    <a:lnTo>
                      <a:pt x="170" y="1282"/>
                    </a:lnTo>
                    <a:lnTo>
                      <a:pt x="170" y="1282"/>
                    </a:lnTo>
                    <a:lnTo>
                      <a:pt x="172" y="1282"/>
                    </a:lnTo>
                    <a:lnTo>
                      <a:pt x="172" y="1282"/>
                    </a:lnTo>
                    <a:lnTo>
                      <a:pt x="178" y="1280"/>
                    </a:lnTo>
                    <a:lnTo>
                      <a:pt x="184" y="1276"/>
                    </a:lnTo>
                    <a:lnTo>
                      <a:pt x="184" y="1276"/>
                    </a:lnTo>
                    <a:lnTo>
                      <a:pt x="192" y="1276"/>
                    </a:lnTo>
                    <a:lnTo>
                      <a:pt x="198" y="1274"/>
                    </a:lnTo>
                    <a:lnTo>
                      <a:pt x="198" y="1274"/>
                    </a:lnTo>
                    <a:lnTo>
                      <a:pt x="204" y="1270"/>
                    </a:lnTo>
                    <a:lnTo>
                      <a:pt x="208" y="1266"/>
                    </a:lnTo>
                    <a:lnTo>
                      <a:pt x="208" y="1266"/>
                    </a:lnTo>
                    <a:lnTo>
                      <a:pt x="214" y="1264"/>
                    </a:lnTo>
                    <a:lnTo>
                      <a:pt x="220" y="1260"/>
                    </a:lnTo>
                    <a:lnTo>
                      <a:pt x="220" y="1260"/>
                    </a:lnTo>
                    <a:lnTo>
                      <a:pt x="226" y="1256"/>
                    </a:lnTo>
                    <a:lnTo>
                      <a:pt x="228" y="1250"/>
                    </a:lnTo>
                    <a:lnTo>
                      <a:pt x="228" y="1250"/>
                    </a:lnTo>
                    <a:lnTo>
                      <a:pt x="234" y="1246"/>
                    </a:lnTo>
                    <a:lnTo>
                      <a:pt x="238" y="1240"/>
                    </a:lnTo>
                    <a:lnTo>
                      <a:pt x="238" y="1240"/>
                    </a:lnTo>
                    <a:lnTo>
                      <a:pt x="242" y="1234"/>
                    </a:lnTo>
                    <a:lnTo>
                      <a:pt x="242" y="1228"/>
                    </a:lnTo>
                    <a:lnTo>
                      <a:pt x="242" y="1228"/>
                    </a:lnTo>
                    <a:lnTo>
                      <a:pt x="248" y="1224"/>
                    </a:lnTo>
                    <a:lnTo>
                      <a:pt x="250" y="1216"/>
                    </a:lnTo>
                    <a:lnTo>
                      <a:pt x="250" y="1216"/>
                    </a:lnTo>
                    <a:lnTo>
                      <a:pt x="252" y="1210"/>
                    </a:lnTo>
                    <a:lnTo>
                      <a:pt x="250" y="1204"/>
                    </a:lnTo>
                    <a:lnTo>
                      <a:pt x="250" y="1204"/>
                    </a:lnTo>
                    <a:lnTo>
                      <a:pt x="254" y="1198"/>
                    </a:lnTo>
                    <a:lnTo>
                      <a:pt x="256" y="1192"/>
                    </a:lnTo>
                    <a:lnTo>
                      <a:pt x="256" y="1192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6" y="1190"/>
                    </a:lnTo>
                    <a:lnTo>
                      <a:pt x="254" y="1186"/>
                    </a:lnTo>
                    <a:lnTo>
                      <a:pt x="254" y="1180"/>
                    </a:lnTo>
                    <a:lnTo>
                      <a:pt x="254" y="1180"/>
                    </a:lnTo>
                    <a:lnTo>
                      <a:pt x="256" y="1170"/>
                    </a:lnTo>
                    <a:lnTo>
                      <a:pt x="256" y="1170"/>
                    </a:lnTo>
                    <a:lnTo>
                      <a:pt x="254" y="1160"/>
                    </a:lnTo>
                    <a:lnTo>
                      <a:pt x="254" y="1160"/>
                    </a:lnTo>
                    <a:lnTo>
                      <a:pt x="256" y="1150"/>
                    </a:lnTo>
                    <a:lnTo>
                      <a:pt x="256" y="1150"/>
                    </a:lnTo>
                    <a:lnTo>
                      <a:pt x="254" y="1140"/>
                    </a:lnTo>
                    <a:lnTo>
                      <a:pt x="254" y="114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6" y="1128"/>
                    </a:lnTo>
                    <a:lnTo>
                      <a:pt x="254" y="1126"/>
                    </a:lnTo>
                    <a:lnTo>
                      <a:pt x="254" y="1126"/>
                    </a:lnTo>
                    <a:lnTo>
                      <a:pt x="254" y="1120"/>
                    </a:lnTo>
                    <a:lnTo>
                      <a:pt x="254" y="1120"/>
                    </a:lnTo>
                    <a:lnTo>
                      <a:pt x="256" y="1110"/>
                    </a:lnTo>
                    <a:lnTo>
                      <a:pt x="256" y="1110"/>
                    </a:lnTo>
                    <a:lnTo>
                      <a:pt x="254" y="1100"/>
                    </a:lnTo>
                    <a:lnTo>
                      <a:pt x="254" y="1100"/>
                    </a:lnTo>
                    <a:lnTo>
                      <a:pt x="256" y="1090"/>
                    </a:lnTo>
                    <a:lnTo>
                      <a:pt x="256" y="1090"/>
                    </a:lnTo>
                    <a:lnTo>
                      <a:pt x="254" y="1080"/>
                    </a:lnTo>
                    <a:lnTo>
                      <a:pt x="254" y="1080"/>
                    </a:lnTo>
                    <a:lnTo>
                      <a:pt x="256" y="1070"/>
                    </a:lnTo>
                    <a:lnTo>
                      <a:pt x="256" y="1070"/>
                    </a:lnTo>
                    <a:lnTo>
                      <a:pt x="256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30" y="1066"/>
                    </a:lnTo>
                    <a:lnTo>
                      <a:pt x="854" y="1066"/>
                    </a:lnTo>
                    <a:lnTo>
                      <a:pt x="1110" y="1066"/>
                    </a:lnTo>
                    <a:lnTo>
                      <a:pt x="1110" y="1066"/>
                    </a:lnTo>
                    <a:lnTo>
                      <a:pt x="1118" y="1064"/>
                    </a:lnTo>
                    <a:lnTo>
                      <a:pt x="1124" y="1060"/>
                    </a:lnTo>
                    <a:lnTo>
                      <a:pt x="1128" y="1054"/>
                    </a:lnTo>
                    <a:lnTo>
                      <a:pt x="1130" y="1046"/>
                    </a:lnTo>
                    <a:lnTo>
                      <a:pt x="1130" y="0"/>
                    </a:lnTo>
                    <a:lnTo>
                      <a:pt x="0" y="0"/>
                    </a:lnTo>
                    <a:close/>
                    <a:moveTo>
                      <a:pt x="210" y="1140"/>
                    </a:moveTo>
                    <a:lnTo>
                      <a:pt x="210" y="1140"/>
                    </a:lnTo>
                    <a:lnTo>
                      <a:pt x="208" y="1150"/>
                    </a:lnTo>
                    <a:lnTo>
                      <a:pt x="208" y="1150"/>
                    </a:lnTo>
                    <a:lnTo>
                      <a:pt x="210" y="1160"/>
                    </a:lnTo>
                    <a:lnTo>
                      <a:pt x="210" y="1160"/>
                    </a:lnTo>
                    <a:lnTo>
                      <a:pt x="208" y="1170"/>
                    </a:lnTo>
                    <a:lnTo>
                      <a:pt x="208" y="1170"/>
                    </a:lnTo>
                    <a:lnTo>
                      <a:pt x="210" y="1180"/>
                    </a:lnTo>
                    <a:lnTo>
                      <a:pt x="210" y="1180"/>
                    </a:lnTo>
                    <a:lnTo>
                      <a:pt x="208" y="1188"/>
                    </a:lnTo>
                    <a:lnTo>
                      <a:pt x="208" y="1188"/>
                    </a:lnTo>
                    <a:lnTo>
                      <a:pt x="208" y="1196"/>
                    </a:lnTo>
                    <a:lnTo>
                      <a:pt x="208" y="1196"/>
                    </a:lnTo>
                    <a:lnTo>
                      <a:pt x="204" y="1202"/>
                    </a:lnTo>
                    <a:lnTo>
                      <a:pt x="204" y="1202"/>
                    </a:lnTo>
                    <a:lnTo>
                      <a:pt x="204" y="1208"/>
                    </a:lnTo>
                    <a:lnTo>
                      <a:pt x="204" y="1208"/>
                    </a:lnTo>
                    <a:lnTo>
                      <a:pt x="198" y="1214"/>
                    </a:lnTo>
                    <a:lnTo>
                      <a:pt x="198" y="1214"/>
                    </a:lnTo>
                    <a:lnTo>
                      <a:pt x="196" y="1220"/>
                    </a:lnTo>
                    <a:lnTo>
                      <a:pt x="196" y="1220"/>
                    </a:lnTo>
                    <a:lnTo>
                      <a:pt x="190" y="1224"/>
                    </a:lnTo>
                    <a:lnTo>
                      <a:pt x="190" y="1224"/>
                    </a:lnTo>
                    <a:lnTo>
                      <a:pt x="186" y="1228"/>
                    </a:lnTo>
                    <a:lnTo>
                      <a:pt x="186" y="1228"/>
                    </a:lnTo>
                    <a:lnTo>
                      <a:pt x="178" y="1230"/>
                    </a:lnTo>
                    <a:lnTo>
                      <a:pt x="178" y="1230"/>
                    </a:lnTo>
                    <a:lnTo>
                      <a:pt x="172" y="1234"/>
                    </a:lnTo>
                    <a:lnTo>
                      <a:pt x="172" y="1234"/>
                    </a:lnTo>
                    <a:lnTo>
                      <a:pt x="166" y="1234"/>
                    </a:lnTo>
                    <a:lnTo>
                      <a:pt x="166" y="1234"/>
                    </a:lnTo>
                    <a:lnTo>
                      <a:pt x="160" y="1236"/>
                    </a:lnTo>
                    <a:lnTo>
                      <a:pt x="160" y="1236"/>
                    </a:lnTo>
                    <a:lnTo>
                      <a:pt x="152" y="1234"/>
                    </a:lnTo>
                    <a:lnTo>
                      <a:pt x="152" y="1234"/>
                    </a:lnTo>
                    <a:lnTo>
                      <a:pt x="150" y="1234"/>
                    </a:lnTo>
                    <a:lnTo>
                      <a:pt x="150" y="1234"/>
                    </a:lnTo>
                    <a:lnTo>
                      <a:pt x="146" y="1234"/>
                    </a:lnTo>
                    <a:lnTo>
                      <a:pt x="146" y="1234"/>
                    </a:lnTo>
                    <a:lnTo>
                      <a:pt x="140" y="1230"/>
                    </a:lnTo>
                    <a:lnTo>
                      <a:pt x="140" y="1230"/>
                    </a:lnTo>
                    <a:lnTo>
                      <a:pt x="134" y="1228"/>
                    </a:lnTo>
                    <a:lnTo>
                      <a:pt x="134" y="1228"/>
                    </a:lnTo>
                    <a:lnTo>
                      <a:pt x="130" y="1224"/>
                    </a:lnTo>
                    <a:lnTo>
                      <a:pt x="130" y="1224"/>
                    </a:lnTo>
                    <a:lnTo>
                      <a:pt x="124" y="1220"/>
                    </a:lnTo>
                    <a:lnTo>
                      <a:pt x="124" y="1220"/>
                    </a:lnTo>
                    <a:lnTo>
                      <a:pt x="120" y="1214"/>
                    </a:lnTo>
                    <a:lnTo>
                      <a:pt x="120" y="1214"/>
                    </a:lnTo>
                    <a:lnTo>
                      <a:pt x="116" y="1208"/>
                    </a:lnTo>
                    <a:lnTo>
                      <a:pt x="116" y="1208"/>
                    </a:lnTo>
                    <a:lnTo>
                      <a:pt x="114" y="1202"/>
                    </a:lnTo>
                    <a:lnTo>
                      <a:pt x="114" y="1202"/>
                    </a:lnTo>
                    <a:lnTo>
                      <a:pt x="112" y="1194"/>
                    </a:lnTo>
                    <a:lnTo>
                      <a:pt x="112" y="1194"/>
                    </a:lnTo>
                    <a:lnTo>
                      <a:pt x="112" y="1188"/>
                    </a:lnTo>
                    <a:lnTo>
                      <a:pt x="112" y="1188"/>
                    </a:lnTo>
                    <a:lnTo>
                      <a:pt x="110" y="1178"/>
                    </a:lnTo>
                    <a:lnTo>
                      <a:pt x="110" y="1178"/>
                    </a:lnTo>
                    <a:lnTo>
                      <a:pt x="112" y="1168"/>
                    </a:lnTo>
                    <a:lnTo>
                      <a:pt x="112" y="1168"/>
                    </a:lnTo>
                    <a:lnTo>
                      <a:pt x="110" y="1158"/>
                    </a:lnTo>
                    <a:lnTo>
                      <a:pt x="110" y="1158"/>
                    </a:lnTo>
                    <a:lnTo>
                      <a:pt x="112" y="1148"/>
                    </a:lnTo>
                    <a:lnTo>
                      <a:pt x="112" y="1148"/>
                    </a:lnTo>
                    <a:lnTo>
                      <a:pt x="110" y="1138"/>
                    </a:lnTo>
                    <a:lnTo>
                      <a:pt x="110" y="113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8"/>
                    </a:lnTo>
                    <a:lnTo>
                      <a:pt x="112" y="1126"/>
                    </a:lnTo>
                    <a:lnTo>
                      <a:pt x="112" y="1126"/>
                    </a:lnTo>
                    <a:lnTo>
                      <a:pt x="110" y="1118"/>
                    </a:lnTo>
                    <a:lnTo>
                      <a:pt x="110" y="1118"/>
                    </a:lnTo>
                    <a:lnTo>
                      <a:pt x="112" y="1108"/>
                    </a:lnTo>
                    <a:lnTo>
                      <a:pt x="112" y="1108"/>
                    </a:lnTo>
                    <a:lnTo>
                      <a:pt x="110" y="1098"/>
                    </a:lnTo>
                    <a:lnTo>
                      <a:pt x="110" y="1098"/>
                    </a:lnTo>
                    <a:lnTo>
                      <a:pt x="112" y="1088"/>
                    </a:lnTo>
                    <a:lnTo>
                      <a:pt x="112" y="1088"/>
                    </a:lnTo>
                    <a:lnTo>
                      <a:pt x="110" y="1078"/>
                    </a:lnTo>
                    <a:lnTo>
                      <a:pt x="110" y="1078"/>
                    </a:lnTo>
                    <a:lnTo>
                      <a:pt x="112" y="1068"/>
                    </a:lnTo>
                    <a:lnTo>
                      <a:pt x="112" y="1068"/>
                    </a:lnTo>
                    <a:lnTo>
                      <a:pt x="112" y="1066"/>
                    </a:lnTo>
                    <a:lnTo>
                      <a:pt x="208" y="1066"/>
                    </a:lnTo>
                    <a:lnTo>
                      <a:pt x="208" y="1066"/>
                    </a:lnTo>
                    <a:lnTo>
                      <a:pt x="208" y="1070"/>
                    </a:lnTo>
                    <a:lnTo>
                      <a:pt x="208" y="1070"/>
                    </a:lnTo>
                    <a:lnTo>
                      <a:pt x="210" y="1080"/>
                    </a:lnTo>
                    <a:lnTo>
                      <a:pt x="210" y="1080"/>
                    </a:lnTo>
                    <a:lnTo>
                      <a:pt x="208" y="1090"/>
                    </a:lnTo>
                    <a:lnTo>
                      <a:pt x="208" y="1090"/>
                    </a:lnTo>
                    <a:lnTo>
                      <a:pt x="210" y="1100"/>
                    </a:lnTo>
                    <a:lnTo>
                      <a:pt x="210" y="1100"/>
                    </a:lnTo>
                    <a:lnTo>
                      <a:pt x="208" y="1110"/>
                    </a:lnTo>
                    <a:lnTo>
                      <a:pt x="208" y="1110"/>
                    </a:lnTo>
                    <a:lnTo>
                      <a:pt x="210" y="1120"/>
                    </a:lnTo>
                    <a:lnTo>
                      <a:pt x="210" y="1120"/>
                    </a:lnTo>
                    <a:lnTo>
                      <a:pt x="208" y="1126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28"/>
                    </a:lnTo>
                    <a:lnTo>
                      <a:pt x="208" y="1130"/>
                    </a:lnTo>
                    <a:lnTo>
                      <a:pt x="208" y="1130"/>
                    </a:lnTo>
                    <a:lnTo>
                      <a:pt x="210" y="1140"/>
                    </a:lnTo>
                    <a:lnTo>
                      <a:pt x="210" y="1140"/>
                    </a:lnTo>
                    <a:close/>
                    <a:moveTo>
                      <a:pt x="242" y="944"/>
                    </a:moveTo>
                    <a:lnTo>
                      <a:pt x="122" y="944"/>
                    </a:lnTo>
                    <a:lnTo>
                      <a:pt x="122" y="226"/>
                    </a:lnTo>
                    <a:lnTo>
                      <a:pt x="226" y="122"/>
                    </a:lnTo>
                    <a:lnTo>
                      <a:pt x="336" y="122"/>
                    </a:lnTo>
                    <a:lnTo>
                      <a:pt x="336" y="848"/>
                    </a:lnTo>
                    <a:lnTo>
                      <a:pt x="336" y="848"/>
                    </a:lnTo>
                    <a:lnTo>
                      <a:pt x="334" y="864"/>
                    </a:lnTo>
                    <a:lnTo>
                      <a:pt x="332" y="880"/>
                    </a:lnTo>
                    <a:lnTo>
                      <a:pt x="324" y="898"/>
                    </a:lnTo>
                    <a:lnTo>
                      <a:pt x="324" y="898"/>
                    </a:lnTo>
                    <a:lnTo>
                      <a:pt x="318" y="908"/>
                    </a:lnTo>
                    <a:lnTo>
                      <a:pt x="310" y="918"/>
                    </a:lnTo>
                    <a:lnTo>
                      <a:pt x="302" y="926"/>
                    </a:lnTo>
                    <a:lnTo>
                      <a:pt x="292" y="932"/>
                    </a:lnTo>
                    <a:lnTo>
                      <a:pt x="280" y="938"/>
                    </a:lnTo>
                    <a:lnTo>
                      <a:pt x="270" y="940"/>
                    </a:lnTo>
                    <a:lnTo>
                      <a:pt x="256" y="942"/>
                    </a:lnTo>
                    <a:lnTo>
                      <a:pt x="242" y="944"/>
                    </a:lnTo>
                    <a:lnTo>
                      <a:pt x="242" y="944"/>
                    </a:lnTo>
                    <a:close/>
                    <a:moveTo>
                      <a:pt x="1090" y="882"/>
                    </a:moveTo>
                    <a:lnTo>
                      <a:pt x="1090" y="882"/>
                    </a:lnTo>
                    <a:lnTo>
                      <a:pt x="1090" y="888"/>
                    </a:lnTo>
                    <a:lnTo>
                      <a:pt x="1088" y="906"/>
                    </a:lnTo>
                    <a:lnTo>
                      <a:pt x="1082" y="928"/>
                    </a:lnTo>
                    <a:lnTo>
                      <a:pt x="1078" y="942"/>
                    </a:lnTo>
                    <a:lnTo>
                      <a:pt x="1072" y="956"/>
                    </a:lnTo>
                    <a:lnTo>
                      <a:pt x="1072" y="956"/>
                    </a:lnTo>
                    <a:lnTo>
                      <a:pt x="1062" y="972"/>
                    </a:lnTo>
                    <a:lnTo>
                      <a:pt x="1050" y="986"/>
                    </a:lnTo>
                    <a:lnTo>
                      <a:pt x="1038" y="998"/>
                    </a:lnTo>
                    <a:lnTo>
                      <a:pt x="1022" y="1008"/>
                    </a:lnTo>
                    <a:lnTo>
                      <a:pt x="1006" y="1016"/>
                    </a:lnTo>
                    <a:lnTo>
                      <a:pt x="988" y="1022"/>
                    </a:lnTo>
                    <a:lnTo>
                      <a:pt x="968" y="1026"/>
                    </a:lnTo>
                    <a:lnTo>
                      <a:pt x="946" y="1026"/>
                    </a:lnTo>
                    <a:lnTo>
                      <a:pt x="256" y="1026"/>
                    </a:lnTo>
                    <a:lnTo>
                      <a:pt x="256" y="1026"/>
                    </a:lnTo>
                    <a:lnTo>
                      <a:pt x="254" y="1020"/>
                    </a:lnTo>
                    <a:lnTo>
                      <a:pt x="254" y="1020"/>
                    </a:lnTo>
                    <a:lnTo>
                      <a:pt x="256" y="1010"/>
                    </a:lnTo>
                    <a:lnTo>
                      <a:pt x="256" y="1010"/>
                    </a:lnTo>
                    <a:lnTo>
                      <a:pt x="254" y="1000"/>
                    </a:lnTo>
                    <a:lnTo>
                      <a:pt x="254" y="1000"/>
                    </a:lnTo>
                    <a:lnTo>
                      <a:pt x="256" y="990"/>
                    </a:lnTo>
                    <a:lnTo>
                      <a:pt x="256" y="990"/>
                    </a:lnTo>
                    <a:lnTo>
                      <a:pt x="254" y="984"/>
                    </a:lnTo>
                    <a:lnTo>
                      <a:pt x="254" y="984"/>
                    </a:lnTo>
                    <a:lnTo>
                      <a:pt x="272" y="980"/>
                    </a:lnTo>
                    <a:lnTo>
                      <a:pt x="288" y="978"/>
                    </a:lnTo>
                    <a:lnTo>
                      <a:pt x="302" y="972"/>
                    </a:lnTo>
                    <a:lnTo>
                      <a:pt x="314" y="966"/>
                    </a:lnTo>
                    <a:lnTo>
                      <a:pt x="326" y="958"/>
                    </a:lnTo>
                    <a:lnTo>
                      <a:pt x="336" y="950"/>
                    </a:lnTo>
                    <a:lnTo>
                      <a:pt x="344" y="940"/>
                    </a:lnTo>
                    <a:lnTo>
                      <a:pt x="352" y="930"/>
                    </a:lnTo>
                    <a:lnTo>
                      <a:pt x="364" y="908"/>
                    </a:lnTo>
                    <a:lnTo>
                      <a:pt x="370" y="888"/>
                    </a:lnTo>
                    <a:lnTo>
                      <a:pt x="376" y="866"/>
                    </a:lnTo>
                    <a:lnTo>
                      <a:pt x="376" y="848"/>
                    </a:lnTo>
                    <a:lnTo>
                      <a:pt x="376" y="82"/>
                    </a:lnTo>
                    <a:lnTo>
                      <a:pt x="210" y="82"/>
                    </a:lnTo>
                    <a:lnTo>
                      <a:pt x="82" y="210"/>
                    </a:lnTo>
                    <a:lnTo>
                      <a:pt x="82" y="984"/>
                    </a:lnTo>
                    <a:lnTo>
                      <a:pt x="208" y="984"/>
                    </a:lnTo>
                    <a:lnTo>
                      <a:pt x="208" y="984"/>
                    </a:lnTo>
                    <a:lnTo>
                      <a:pt x="208" y="990"/>
                    </a:lnTo>
                    <a:lnTo>
                      <a:pt x="208" y="990"/>
                    </a:lnTo>
                    <a:lnTo>
                      <a:pt x="210" y="1000"/>
                    </a:lnTo>
                    <a:lnTo>
                      <a:pt x="210" y="1000"/>
                    </a:lnTo>
                    <a:lnTo>
                      <a:pt x="208" y="1010"/>
                    </a:lnTo>
                    <a:lnTo>
                      <a:pt x="208" y="1010"/>
                    </a:lnTo>
                    <a:lnTo>
                      <a:pt x="210" y="1020"/>
                    </a:lnTo>
                    <a:lnTo>
                      <a:pt x="210" y="1020"/>
                    </a:lnTo>
                    <a:lnTo>
                      <a:pt x="208" y="1026"/>
                    </a:lnTo>
                    <a:lnTo>
                      <a:pt x="40" y="1026"/>
                    </a:lnTo>
                    <a:lnTo>
                      <a:pt x="40" y="40"/>
                    </a:lnTo>
                    <a:lnTo>
                      <a:pt x="1090" y="40"/>
                    </a:lnTo>
                    <a:lnTo>
                      <a:pt x="1090" y="88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5" name="Freeform 12"/>
              <p:cNvSpPr>
                <a:spLocks noEditPoints="1"/>
              </p:cNvSpPr>
              <p:nvPr/>
            </p:nvSpPr>
            <p:spPr bwMode="auto">
              <a:xfrm>
                <a:off x="4267200" y="2817813"/>
                <a:ext cx="920750" cy="342900"/>
              </a:xfrm>
              <a:custGeom>
                <a:avLst/>
                <a:gdLst>
                  <a:gd name="T0" fmla="*/ 0 w 580"/>
                  <a:gd name="T1" fmla="*/ 216 h 216"/>
                  <a:gd name="T2" fmla="*/ 454 w 580"/>
                  <a:gd name="T3" fmla="*/ 216 h 216"/>
                  <a:gd name="T4" fmla="*/ 454 w 580"/>
                  <a:gd name="T5" fmla="*/ 216 h 216"/>
                  <a:gd name="T6" fmla="*/ 470 w 580"/>
                  <a:gd name="T7" fmla="*/ 216 h 216"/>
                  <a:gd name="T8" fmla="*/ 484 w 580"/>
                  <a:gd name="T9" fmla="*/ 214 h 216"/>
                  <a:gd name="T10" fmla="*/ 498 w 580"/>
                  <a:gd name="T11" fmla="*/ 212 h 216"/>
                  <a:gd name="T12" fmla="*/ 510 w 580"/>
                  <a:gd name="T13" fmla="*/ 208 h 216"/>
                  <a:gd name="T14" fmla="*/ 522 w 580"/>
                  <a:gd name="T15" fmla="*/ 202 h 216"/>
                  <a:gd name="T16" fmla="*/ 532 w 580"/>
                  <a:gd name="T17" fmla="*/ 196 h 216"/>
                  <a:gd name="T18" fmla="*/ 542 w 580"/>
                  <a:gd name="T19" fmla="*/ 188 h 216"/>
                  <a:gd name="T20" fmla="*/ 552 w 580"/>
                  <a:gd name="T21" fmla="*/ 180 h 216"/>
                  <a:gd name="T22" fmla="*/ 552 w 580"/>
                  <a:gd name="T23" fmla="*/ 180 h 216"/>
                  <a:gd name="T24" fmla="*/ 562 w 580"/>
                  <a:gd name="T25" fmla="*/ 168 h 216"/>
                  <a:gd name="T26" fmla="*/ 568 w 580"/>
                  <a:gd name="T27" fmla="*/ 154 h 216"/>
                  <a:gd name="T28" fmla="*/ 574 w 580"/>
                  <a:gd name="T29" fmla="*/ 142 h 216"/>
                  <a:gd name="T30" fmla="*/ 578 w 580"/>
                  <a:gd name="T31" fmla="*/ 130 h 216"/>
                  <a:gd name="T32" fmla="*/ 580 w 580"/>
                  <a:gd name="T33" fmla="*/ 108 h 216"/>
                  <a:gd name="T34" fmla="*/ 580 w 580"/>
                  <a:gd name="T35" fmla="*/ 96 h 216"/>
                  <a:gd name="T36" fmla="*/ 580 w 580"/>
                  <a:gd name="T37" fmla="*/ 0 h 216"/>
                  <a:gd name="T38" fmla="*/ 0 w 580"/>
                  <a:gd name="T39" fmla="*/ 0 h 216"/>
                  <a:gd name="T40" fmla="*/ 0 w 580"/>
                  <a:gd name="T41" fmla="*/ 76 h 216"/>
                  <a:gd name="T42" fmla="*/ 0 w 580"/>
                  <a:gd name="T43" fmla="*/ 76 h 216"/>
                  <a:gd name="T44" fmla="*/ 0 w 580"/>
                  <a:gd name="T45" fmla="*/ 80 h 216"/>
                  <a:gd name="T46" fmla="*/ 0 w 580"/>
                  <a:gd name="T47" fmla="*/ 216 h 216"/>
                  <a:gd name="T48" fmla="*/ 40 w 580"/>
                  <a:gd name="T49" fmla="*/ 74 h 216"/>
                  <a:gd name="T50" fmla="*/ 40 w 580"/>
                  <a:gd name="T51" fmla="*/ 40 h 216"/>
                  <a:gd name="T52" fmla="*/ 540 w 580"/>
                  <a:gd name="T53" fmla="*/ 40 h 216"/>
                  <a:gd name="T54" fmla="*/ 540 w 580"/>
                  <a:gd name="T55" fmla="*/ 98 h 216"/>
                  <a:gd name="T56" fmla="*/ 540 w 580"/>
                  <a:gd name="T57" fmla="*/ 98 h 216"/>
                  <a:gd name="T58" fmla="*/ 540 w 580"/>
                  <a:gd name="T59" fmla="*/ 98 h 216"/>
                  <a:gd name="T60" fmla="*/ 540 w 580"/>
                  <a:gd name="T61" fmla="*/ 106 h 216"/>
                  <a:gd name="T62" fmla="*/ 540 w 580"/>
                  <a:gd name="T63" fmla="*/ 120 h 216"/>
                  <a:gd name="T64" fmla="*/ 534 w 580"/>
                  <a:gd name="T65" fmla="*/ 138 h 216"/>
                  <a:gd name="T66" fmla="*/ 530 w 580"/>
                  <a:gd name="T67" fmla="*/ 148 h 216"/>
                  <a:gd name="T68" fmla="*/ 524 w 580"/>
                  <a:gd name="T69" fmla="*/ 156 h 216"/>
                  <a:gd name="T70" fmla="*/ 524 w 580"/>
                  <a:gd name="T71" fmla="*/ 156 h 216"/>
                  <a:gd name="T72" fmla="*/ 512 w 580"/>
                  <a:gd name="T73" fmla="*/ 164 h 216"/>
                  <a:gd name="T74" fmla="*/ 498 w 580"/>
                  <a:gd name="T75" fmla="*/ 172 h 216"/>
                  <a:gd name="T76" fmla="*/ 482 w 580"/>
                  <a:gd name="T77" fmla="*/ 176 h 216"/>
                  <a:gd name="T78" fmla="*/ 462 w 580"/>
                  <a:gd name="T79" fmla="*/ 176 h 216"/>
                  <a:gd name="T80" fmla="*/ 40 w 580"/>
                  <a:gd name="T81" fmla="*/ 176 h 216"/>
                  <a:gd name="T82" fmla="*/ 40 w 580"/>
                  <a:gd name="T83" fmla="*/ 76 h 216"/>
                  <a:gd name="T84" fmla="*/ 40 w 580"/>
                  <a:gd name="T85" fmla="*/ 76 h 216"/>
                  <a:gd name="T86" fmla="*/ 40 w 580"/>
                  <a:gd name="T87" fmla="*/ 74 h 216"/>
                  <a:gd name="T88" fmla="*/ 40 w 580"/>
                  <a:gd name="T89" fmla="*/ 7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80" h="216">
                    <a:moveTo>
                      <a:pt x="0" y="216"/>
                    </a:moveTo>
                    <a:lnTo>
                      <a:pt x="454" y="216"/>
                    </a:lnTo>
                    <a:lnTo>
                      <a:pt x="454" y="216"/>
                    </a:lnTo>
                    <a:lnTo>
                      <a:pt x="470" y="216"/>
                    </a:lnTo>
                    <a:lnTo>
                      <a:pt x="484" y="214"/>
                    </a:lnTo>
                    <a:lnTo>
                      <a:pt x="498" y="212"/>
                    </a:lnTo>
                    <a:lnTo>
                      <a:pt x="510" y="208"/>
                    </a:lnTo>
                    <a:lnTo>
                      <a:pt x="522" y="202"/>
                    </a:lnTo>
                    <a:lnTo>
                      <a:pt x="532" y="196"/>
                    </a:lnTo>
                    <a:lnTo>
                      <a:pt x="542" y="188"/>
                    </a:lnTo>
                    <a:lnTo>
                      <a:pt x="552" y="180"/>
                    </a:lnTo>
                    <a:lnTo>
                      <a:pt x="552" y="180"/>
                    </a:lnTo>
                    <a:lnTo>
                      <a:pt x="562" y="168"/>
                    </a:lnTo>
                    <a:lnTo>
                      <a:pt x="568" y="154"/>
                    </a:lnTo>
                    <a:lnTo>
                      <a:pt x="574" y="142"/>
                    </a:lnTo>
                    <a:lnTo>
                      <a:pt x="578" y="130"/>
                    </a:lnTo>
                    <a:lnTo>
                      <a:pt x="580" y="108"/>
                    </a:lnTo>
                    <a:lnTo>
                      <a:pt x="580" y="96"/>
                    </a:lnTo>
                    <a:lnTo>
                      <a:pt x="580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216"/>
                    </a:lnTo>
                    <a:close/>
                    <a:moveTo>
                      <a:pt x="40" y="74"/>
                    </a:moveTo>
                    <a:lnTo>
                      <a:pt x="40" y="40"/>
                    </a:lnTo>
                    <a:lnTo>
                      <a:pt x="540" y="40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98"/>
                    </a:lnTo>
                    <a:lnTo>
                      <a:pt x="540" y="106"/>
                    </a:lnTo>
                    <a:lnTo>
                      <a:pt x="540" y="120"/>
                    </a:lnTo>
                    <a:lnTo>
                      <a:pt x="534" y="138"/>
                    </a:lnTo>
                    <a:lnTo>
                      <a:pt x="530" y="148"/>
                    </a:lnTo>
                    <a:lnTo>
                      <a:pt x="524" y="156"/>
                    </a:lnTo>
                    <a:lnTo>
                      <a:pt x="524" y="156"/>
                    </a:lnTo>
                    <a:lnTo>
                      <a:pt x="512" y="164"/>
                    </a:lnTo>
                    <a:lnTo>
                      <a:pt x="498" y="172"/>
                    </a:lnTo>
                    <a:lnTo>
                      <a:pt x="482" y="176"/>
                    </a:lnTo>
                    <a:lnTo>
                      <a:pt x="462" y="176"/>
                    </a:lnTo>
                    <a:lnTo>
                      <a:pt x="40" y="1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0" y="74"/>
                    </a:lnTo>
                    <a:lnTo>
                      <a:pt x="4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6" name="Freeform 13"/>
              <p:cNvSpPr>
                <a:spLocks/>
              </p:cNvSpPr>
              <p:nvPr/>
            </p:nvSpPr>
            <p:spPr bwMode="auto">
              <a:xfrm>
                <a:off x="4270375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6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6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7" name="Freeform 14"/>
              <p:cNvSpPr>
                <a:spLocks/>
              </p:cNvSpPr>
              <p:nvPr/>
            </p:nvSpPr>
            <p:spPr bwMode="auto">
              <a:xfrm>
                <a:off x="4270375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6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6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8" name="Freeform 15"/>
              <p:cNvSpPr>
                <a:spLocks/>
              </p:cNvSpPr>
              <p:nvPr/>
            </p:nvSpPr>
            <p:spPr bwMode="auto">
              <a:xfrm>
                <a:off x="447040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68 w 74"/>
                  <a:gd name="T13" fmla="*/ 58 h 74"/>
                  <a:gd name="T14" fmla="*/ 72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68" y="58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49" name="Freeform 16"/>
              <p:cNvSpPr>
                <a:spLocks/>
              </p:cNvSpPr>
              <p:nvPr/>
            </p:nvSpPr>
            <p:spPr bwMode="auto">
              <a:xfrm>
                <a:off x="4667250" y="346551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68 h 74"/>
                  <a:gd name="T10" fmla="*/ 64 w 74"/>
                  <a:gd name="T11" fmla="*/ 64 h 74"/>
                  <a:gd name="T12" fmla="*/ 70 w 74"/>
                  <a:gd name="T13" fmla="*/ 58 h 74"/>
                  <a:gd name="T14" fmla="*/ 74 w 74"/>
                  <a:gd name="T15" fmla="*/ 48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68"/>
                    </a:lnTo>
                    <a:lnTo>
                      <a:pt x="64" y="64"/>
                    </a:lnTo>
                    <a:lnTo>
                      <a:pt x="70" y="58"/>
                    </a:lnTo>
                    <a:lnTo>
                      <a:pt x="74" y="48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0" name="Freeform 17"/>
              <p:cNvSpPr>
                <a:spLocks/>
              </p:cNvSpPr>
              <p:nvPr/>
            </p:nvSpPr>
            <p:spPr bwMode="auto">
              <a:xfrm>
                <a:off x="4270375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6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6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1" name="Freeform 18"/>
              <p:cNvSpPr>
                <a:spLocks/>
              </p:cNvSpPr>
              <p:nvPr/>
            </p:nvSpPr>
            <p:spPr bwMode="auto">
              <a:xfrm>
                <a:off x="447040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2" name="Freeform 19"/>
              <p:cNvSpPr>
                <a:spLocks/>
              </p:cNvSpPr>
              <p:nvPr/>
            </p:nvSpPr>
            <p:spPr bwMode="auto">
              <a:xfrm>
                <a:off x="4667250" y="3646488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2 h 74"/>
                  <a:gd name="T8" fmla="*/ 58 w 74"/>
                  <a:gd name="T9" fmla="*/ 70 h 74"/>
                  <a:gd name="T10" fmla="*/ 64 w 74"/>
                  <a:gd name="T11" fmla="*/ 64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4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2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4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3" name="Freeform 20"/>
              <p:cNvSpPr>
                <a:spLocks/>
              </p:cNvSpPr>
              <p:nvPr/>
            </p:nvSpPr>
            <p:spPr bwMode="auto">
              <a:xfrm>
                <a:off x="447040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6 w 74"/>
                  <a:gd name="T3" fmla="*/ 74 h 74"/>
                  <a:gd name="T4" fmla="*/ 36 w 74"/>
                  <a:gd name="T5" fmla="*/ 74 h 74"/>
                  <a:gd name="T6" fmla="*/ 48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68 w 74"/>
                  <a:gd name="T13" fmla="*/ 60 h 74"/>
                  <a:gd name="T14" fmla="*/ 72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6" y="74"/>
                    </a:lnTo>
                    <a:lnTo>
                      <a:pt x="36" y="74"/>
                    </a:lnTo>
                    <a:lnTo>
                      <a:pt x="48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68" y="60"/>
                    </a:lnTo>
                    <a:lnTo>
                      <a:pt x="72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4" name="Freeform 21"/>
              <p:cNvSpPr>
                <a:spLocks/>
              </p:cNvSpPr>
              <p:nvPr/>
            </p:nvSpPr>
            <p:spPr bwMode="auto">
              <a:xfrm>
                <a:off x="4667250" y="3281363"/>
                <a:ext cx="117475" cy="117475"/>
              </a:xfrm>
              <a:custGeom>
                <a:avLst/>
                <a:gdLst>
                  <a:gd name="T0" fmla="*/ 0 w 74"/>
                  <a:gd name="T1" fmla="*/ 74 h 74"/>
                  <a:gd name="T2" fmla="*/ 38 w 74"/>
                  <a:gd name="T3" fmla="*/ 74 h 74"/>
                  <a:gd name="T4" fmla="*/ 38 w 74"/>
                  <a:gd name="T5" fmla="*/ 74 h 74"/>
                  <a:gd name="T6" fmla="*/ 50 w 74"/>
                  <a:gd name="T7" fmla="*/ 74 h 74"/>
                  <a:gd name="T8" fmla="*/ 58 w 74"/>
                  <a:gd name="T9" fmla="*/ 70 h 74"/>
                  <a:gd name="T10" fmla="*/ 64 w 74"/>
                  <a:gd name="T11" fmla="*/ 66 h 74"/>
                  <a:gd name="T12" fmla="*/ 70 w 74"/>
                  <a:gd name="T13" fmla="*/ 60 h 74"/>
                  <a:gd name="T14" fmla="*/ 74 w 74"/>
                  <a:gd name="T15" fmla="*/ 50 h 74"/>
                  <a:gd name="T16" fmla="*/ 74 w 74"/>
                  <a:gd name="T17" fmla="*/ 46 h 74"/>
                  <a:gd name="T18" fmla="*/ 74 w 74"/>
                  <a:gd name="T19" fmla="*/ 0 h 74"/>
                  <a:gd name="T20" fmla="*/ 0 w 74"/>
                  <a:gd name="T21" fmla="*/ 0 h 74"/>
                  <a:gd name="T22" fmla="*/ 0 w 74"/>
                  <a:gd name="T2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38" y="74"/>
                    </a:lnTo>
                    <a:lnTo>
                      <a:pt x="38" y="74"/>
                    </a:lnTo>
                    <a:lnTo>
                      <a:pt x="50" y="74"/>
                    </a:lnTo>
                    <a:lnTo>
                      <a:pt x="58" y="70"/>
                    </a:lnTo>
                    <a:lnTo>
                      <a:pt x="64" y="66"/>
                    </a:lnTo>
                    <a:lnTo>
                      <a:pt x="70" y="60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4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5" name="Rectangle 22"/>
              <p:cNvSpPr>
                <a:spLocks noChangeArrowheads="1"/>
              </p:cNvSpPr>
              <p:nvPr/>
            </p:nvSpPr>
            <p:spPr bwMode="auto">
              <a:xfrm>
                <a:off x="3835400" y="2747963"/>
                <a:ext cx="187325" cy="381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56" name="Freeform 23"/>
              <p:cNvSpPr>
                <a:spLocks noEditPoints="1"/>
              </p:cNvSpPr>
              <p:nvPr/>
            </p:nvSpPr>
            <p:spPr bwMode="auto">
              <a:xfrm>
                <a:off x="3835400" y="2808288"/>
                <a:ext cx="187325" cy="127000"/>
              </a:xfrm>
              <a:custGeom>
                <a:avLst/>
                <a:gdLst>
                  <a:gd name="T0" fmla="*/ 118 w 118"/>
                  <a:gd name="T1" fmla="*/ 10 h 80"/>
                  <a:gd name="T2" fmla="*/ 116 w 118"/>
                  <a:gd name="T3" fmla="*/ 6 h 80"/>
                  <a:gd name="T4" fmla="*/ 114 w 118"/>
                  <a:gd name="T5" fmla="*/ 2 h 80"/>
                  <a:gd name="T6" fmla="*/ 108 w 118"/>
                  <a:gd name="T7" fmla="*/ 0 h 80"/>
                  <a:gd name="T8" fmla="*/ 0 w 118"/>
                  <a:gd name="T9" fmla="*/ 22 h 80"/>
                  <a:gd name="T10" fmla="*/ 40 w 118"/>
                  <a:gd name="T11" fmla="*/ 22 h 80"/>
                  <a:gd name="T12" fmla="*/ 40 w 118"/>
                  <a:gd name="T13" fmla="*/ 24 h 80"/>
                  <a:gd name="T14" fmla="*/ 40 w 118"/>
                  <a:gd name="T15" fmla="*/ 36 h 80"/>
                  <a:gd name="T16" fmla="*/ 40 w 118"/>
                  <a:gd name="T17" fmla="*/ 48 h 80"/>
                  <a:gd name="T18" fmla="*/ 48 w 118"/>
                  <a:gd name="T19" fmla="*/ 70 h 80"/>
                  <a:gd name="T20" fmla="*/ 56 w 118"/>
                  <a:gd name="T21" fmla="*/ 76 h 80"/>
                  <a:gd name="T22" fmla="*/ 90 w 118"/>
                  <a:gd name="T23" fmla="*/ 80 h 80"/>
                  <a:gd name="T24" fmla="*/ 102 w 118"/>
                  <a:gd name="T25" fmla="*/ 76 h 80"/>
                  <a:gd name="T26" fmla="*/ 110 w 118"/>
                  <a:gd name="T27" fmla="*/ 70 h 80"/>
                  <a:gd name="T28" fmla="*/ 116 w 118"/>
                  <a:gd name="T29" fmla="*/ 60 h 80"/>
                  <a:gd name="T30" fmla="*/ 118 w 118"/>
                  <a:gd name="T31" fmla="*/ 48 h 80"/>
                  <a:gd name="T32" fmla="*/ 118 w 118"/>
                  <a:gd name="T33" fmla="*/ 32 h 80"/>
                  <a:gd name="T34" fmla="*/ 118 w 118"/>
                  <a:gd name="T35" fmla="*/ 14 h 80"/>
                  <a:gd name="T36" fmla="*/ 118 w 118"/>
                  <a:gd name="T37" fmla="*/ 10 h 80"/>
                  <a:gd name="T38" fmla="*/ 98 w 118"/>
                  <a:gd name="T39" fmla="*/ 44 h 80"/>
                  <a:gd name="T40" fmla="*/ 96 w 118"/>
                  <a:gd name="T41" fmla="*/ 50 h 80"/>
                  <a:gd name="T42" fmla="*/ 94 w 118"/>
                  <a:gd name="T43" fmla="*/ 54 h 80"/>
                  <a:gd name="T44" fmla="*/ 88 w 118"/>
                  <a:gd name="T45" fmla="*/ 56 h 80"/>
                  <a:gd name="T46" fmla="*/ 70 w 118"/>
                  <a:gd name="T47" fmla="*/ 56 h 80"/>
                  <a:gd name="T48" fmla="*/ 64 w 118"/>
                  <a:gd name="T49" fmla="*/ 54 h 80"/>
                  <a:gd name="T50" fmla="*/ 62 w 118"/>
                  <a:gd name="T51" fmla="*/ 50 h 80"/>
                  <a:gd name="T52" fmla="*/ 60 w 118"/>
                  <a:gd name="T53" fmla="*/ 40 h 80"/>
                  <a:gd name="T54" fmla="*/ 58 w 118"/>
                  <a:gd name="T55" fmla="*/ 32 h 80"/>
                  <a:gd name="T56" fmla="*/ 60 w 118"/>
                  <a:gd name="T57" fmla="*/ 24 h 80"/>
                  <a:gd name="T58" fmla="*/ 98 w 118"/>
                  <a:gd name="T59" fmla="*/ 22 h 80"/>
                  <a:gd name="T60" fmla="*/ 98 w 118"/>
                  <a:gd name="T61" fmla="*/ 22 h 80"/>
                  <a:gd name="T62" fmla="*/ 98 w 118"/>
                  <a:gd name="T63" fmla="*/ 32 h 80"/>
                  <a:gd name="T64" fmla="*/ 98 w 118"/>
                  <a:gd name="T65" fmla="*/ 4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80">
                    <a:moveTo>
                      <a:pt x="118" y="10"/>
                    </a:moveTo>
                    <a:lnTo>
                      <a:pt x="118" y="10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4" y="2"/>
                    </a:lnTo>
                    <a:lnTo>
                      <a:pt x="114" y="2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60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6" y="76"/>
                    </a:lnTo>
                    <a:lnTo>
                      <a:pt x="66" y="80"/>
                    </a:lnTo>
                    <a:lnTo>
                      <a:pt x="90" y="80"/>
                    </a:lnTo>
                    <a:lnTo>
                      <a:pt x="90" y="80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10" y="70"/>
                    </a:lnTo>
                    <a:lnTo>
                      <a:pt x="110" y="7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48"/>
                    </a:lnTo>
                    <a:lnTo>
                      <a:pt x="118" y="48"/>
                    </a:lnTo>
                    <a:lnTo>
                      <a:pt x="118" y="32"/>
                    </a:lnTo>
                    <a:lnTo>
                      <a:pt x="118" y="32"/>
                    </a:lnTo>
                    <a:lnTo>
                      <a:pt x="118" y="14"/>
                    </a:lnTo>
                    <a:lnTo>
                      <a:pt x="118" y="14"/>
                    </a:lnTo>
                    <a:lnTo>
                      <a:pt x="118" y="10"/>
                    </a:lnTo>
                    <a:lnTo>
                      <a:pt x="118" y="10"/>
                    </a:lnTo>
                    <a:close/>
                    <a:moveTo>
                      <a:pt x="98" y="44"/>
                    </a:moveTo>
                    <a:lnTo>
                      <a:pt x="98" y="44"/>
                    </a:lnTo>
                    <a:lnTo>
                      <a:pt x="96" y="50"/>
                    </a:lnTo>
                    <a:lnTo>
                      <a:pt x="94" y="54"/>
                    </a:lnTo>
                    <a:lnTo>
                      <a:pt x="94" y="54"/>
                    </a:lnTo>
                    <a:lnTo>
                      <a:pt x="92" y="56"/>
                    </a:lnTo>
                    <a:lnTo>
                      <a:pt x="88" y="56"/>
                    </a:lnTo>
                    <a:lnTo>
                      <a:pt x="70" y="56"/>
                    </a:lnTo>
                    <a:lnTo>
                      <a:pt x="70" y="56"/>
                    </a:lnTo>
                    <a:lnTo>
                      <a:pt x="66" y="56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2" y="50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8" y="32"/>
                    </a:lnTo>
                    <a:lnTo>
                      <a:pt x="98" y="32"/>
                    </a:lnTo>
                    <a:lnTo>
                      <a:pt x="98" y="44"/>
                    </a:lnTo>
                    <a:lnTo>
                      <a:pt x="9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sp>
          <p:nvSpPr>
            <p:cNvPr id="222" name="Freeform 7"/>
            <p:cNvSpPr>
              <a:spLocks noChangeAspect="1" noEditPoints="1"/>
            </p:cNvSpPr>
            <p:nvPr/>
          </p:nvSpPr>
          <p:spPr bwMode="auto">
            <a:xfrm>
              <a:off x="2586249" y="5111867"/>
              <a:ext cx="259990" cy="228189"/>
            </a:xfrm>
            <a:custGeom>
              <a:avLst/>
              <a:gdLst>
                <a:gd name="T0" fmla="*/ 699488 w 1126"/>
                <a:gd name="T1" fmla="*/ 763478 h 940"/>
                <a:gd name="T2" fmla="*/ 699488 w 1126"/>
                <a:gd name="T3" fmla="*/ 763478 h 940"/>
                <a:gd name="T4" fmla="*/ 699488 w 1126"/>
                <a:gd name="T5" fmla="*/ 763478 h 940"/>
                <a:gd name="T6" fmla="*/ 699488 w 1126"/>
                <a:gd name="T7" fmla="*/ 0 h 940"/>
                <a:gd name="T8" fmla="*/ 699488 w 1126"/>
                <a:gd name="T9" fmla="*/ 763478 h 940"/>
                <a:gd name="T10" fmla="*/ 699488 w 1126"/>
                <a:gd name="T11" fmla="*/ 763478 h 940"/>
                <a:gd name="T12" fmla="*/ 699488 w 1126"/>
                <a:gd name="T13" fmla="*/ 763478 h 940"/>
                <a:gd name="T14" fmla="*/ 0 w 1126"/>
                <a:gd name="T15" fmla="*/ 763478 h 940"/>
                <a:gd name="T16" fmla="*/ 699488 w 1126"/>
                <a:gd name="T17" fmla="*/ 763478 h 940"/>
                <a:gd name="T18" fmla="*/ 699488 w 1126"/>
                <a:gd name="T19" fmla="*/ 763478 h 940"/>
                <a:gd name="T20" fmla="*/ 699488 w 1126"/>
                <a:gd name="T21" fmla="*/ 763478 h 940"/>
                <a:gd name="T22" fmla="*/ 699488 w 1126"/>
                <a:gd name="T23" fmla="*/ 763478 h 940"/>
                <a:gd name="T24" fmla="*/ 699488 w 1126"/>
                <a:gd name="T25" fmla="*/ 763478 h 940"/>
                <a:gd name="T26" fmla="*/ 699488 w 1126"/>
                <a:gd name="T27" fmla="*/ 763478 h 940"/>
                <a:gd name="T28" fmla="*/ 699488 w 1126"/>
                <a:gd name="T29" fmla="*/ 763478 h 940"/>
                <a:gd name="T30" fmla="*/ 699488 w 1126"/>
                <a:gd name="T31" fmla="*/ 763478 h 940"/>
                <a:gd name="T32" fmla="*/ 699488 w 1126"/>
                <a:gd name="T33" fmla="*/ 763478 h 940"/>
                <a:gd name="T34" fmla="*/ 699488 w 1126"/>
                <a:gd name="T35" fmla="*/ 763478 h 940"/>
                <a:gd name="T36" fmla="*/ 699488 w 1126"/>
                <a:gd name="T37" fmla="*/ 763478 h 940"/>
                <a:gd name="T38" fmla="*/ 699488 w 1126"/>
                <a:gd name="T39" fmla="*/ 763478 h 940"/>
                <a:gd name="T40" fmla="*/ 699488 w 1126"/>
                <a:gd name="T41" fmla="*/ 763478 h 940"/>
                <a:gd name="T42" fmla="*/ 699488 w 1126"/>
                <a:gd name="T43" fmla="*/ 763478 h 940"/>
                <a:gd name="T44" fmla="*/ 699488 w 1126"/>
                <a:gd name="T45" fmla="*/ 763478 h 940"/>
                <a:gd name="T46" fmla="*/ 699488 w 1126"/>
                <a:gd name="T47" fmla="*/ 763478 h 940"/>
                <a:gd name="T48" fmla="*/ 699488 w 1126"/>
                <a:gd name="T49" fmla="*/ 763478 h 940"/>
                <a:gd name="T50" fmla="*/ 699488 w 1126"/>
                <a:gd name="T51" fmla="*/ 763478 h 940"/>
                <a:gd name="T52" fmla="*/ 699488 w 1126"/>
                <a:gd name="T53" fmla="*/ 763478 h 940"/>
                <a:gd name="T54" fmla="*/ 699488 w 1126"/>
                <a:gd name="T55" fmla="*/ 763478 h 940"/>
                <a:gd name="T56" fmla="*/ 699488 w 1126"/>
                <a:gd name="T57" fmla="*/ 763478 h 940"/>
                <a:gd name="T58" fmla="*/ 699488 w 1126"/>
                <a:gd name="T59" fmla="*/ 763478 h 940"/>
                <a:gd name="T60" fmla="*/ 699488 w 1126"/>
                <a:gd name="T61" fmla="*/ 763478 h 940"/>
                <a:gd name="T62" fmla="*/ 699488 w 1126"/>
                <a:gd name="T63" fmla="*/ 763478 h 940"/>
                <a:gd name="T64" fmla="*/ 699488 w 1126"/>
                <a:gd name="T65" fmla="*/ 763478 h 940"/>
                <a:gd name="T66" fmla="*/ 699488 w 1126"/>
                <a:gd name="T67" fmla="*/ 763478 h 940"/>
                <a:gd name="T68" fmla="*/ 699488 w 1126"/>
                <a:gd name="T69" fmla="*/ 763478 h 940"/>
                <a:gd name="T70" fmla="*/ 699488 w 1126"/>
                <a:gd name="T71" fmla="*/ 763478 h 940"/>
                <a:gd name="T72" fmla="*/ 699488 w 1126"/>
                <a:gd name="T73" fmla="*/ 763478 h 940"/>
                <a:gd name="T74" fmla="*/ 699488 w 1126"/>
                <a:gd name="T75" fmla="*/ 763478 h 94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26"/>
                <a:gd name="T115" fmla="*/ 0 h 940"/>
                <a:gd name="T116" fmla="*/ 1126 w 1126"/>
                <a:gd name="T117" fmla="*/ 940 h 94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26" h="940">
                  <a:moveTo>
                    <a:pt x="1124" y="836"/>
                  </a:moveTo>
                  <a:lnTo>
                    <a:pt x="1040" y="582"/>
                  </a:lnTo>
                  <a:lnTo>
                    <a:pt x="1040" y="576"/>
                  </a:lnTo>
                  <a:lnTo>
                    <a:pt x="1040" y="414"/>
                  </a:lnTo>
                  <a:lnTo>
                    <a:pt x="1040" y="0"/>
                  </a:lnTo>
                  <a:lnTo>
                    <a:pt x="254" y="0"/>
                  </a:lnTo>
                  <a:lnTo>
                    <a:pt x="82" y="172"/>
                  </a:lnTo>
                  <a:lnTo>
                    <a:pt x="82" y="592"/>
                  </a:lnTo>
                  <a:lnTo>
                    <a:pt x="0" y="836"/>
                  </a:lnTo>
                  <a:lnTo>
                    <a:pt x="10" y="840"/>
                  </a:lnTo>
                  <a:lnTo>
                    <a:pt x="0" y="840"/>
                  </a:lnTo>
                  <a:lnTo>
                    <a:pt x="0" y="940"/>
                  </a:lnTo>
                  <a:lnTo>
                    <a:pt x="1126" y="940"/>
                  </a:lnTo>
                  <a:lnTo>
                    <a:pt x="1126" y="840"/>
                  </a:lnTo>
                  <a:lnTo>
                    <a:pt x="1124" y="836"/>
                  </a:lnTo>
                  <a:close/>
                  <a:moveTo>
                    <a:pt x="114" y="186"/>
                  </a:moveTo>
                  <a:lnTo>
                    <a:pt x="268" y="32"/>
                  </a:lnTo>
                  <a:lnTo>
                    <a:pt x="1008" y="32"/>
                  </a:lnTo>
                  <a:lnTo>
                    <a:pt x="1008" y="414"/>
                  </a:lnTo>
                  <a:lnTo>
                    <a:pt x="1008" y="422"/>
                  </a:lnTo>
                  <a:lnTo>
                    <a:pt x="1006" y="438"/>
                  </a:lnTo>
                  <a:lnTo>
                    <a:pt x="1000" y="462"/>
                  </a:lnTo>
                  <a:lnTo>
                    <a:pt x="996" y="476"/>
                  </a:lnTo>
                  <a:lnTo>
                    <a:pt x="990" y="488"/>
                  </a:lnTo>
                  <a:lnTo>
                    <a:pt x="982" y="502"/>
                  </a:lnTo>
                  <a:lnTo>
                    <a:pt x="972" y="516"/>
                  </a:lnTo>
                  <a:lnTo>
                    <a:pt x="960" y="528"/>
                  </a:lnTo>
                  <a:lnTo>
                    <a:pt x="946" y="538"/>
                  </a:lnTo>
                  <a:lnTo>
                    <a:pt x="930" y="546"/>
                  </a:lnTo>
                  <a:lnTo>
                    <a:pt x="910" y="554"/>
                  </a:lnTo>
                  <a:lnTo>
                    <a:pt x="888" y="558"/>
                  </a:lnTo>
                  <a:lnTo>
                    <a:pt x="862" y="560"/>
                  </a:lnTo>
                  <a:lnTo>
                    <a:pt x="114" y="560"/>
                  </a:lnTo>
                  <a:lnTo>
                    <a:pt x="114" y="186"/>
                  </a:lnTo>
                  <a:close/>
                  <a:moveTo>
                    <a:pt x="922" y="592"/>
                  </a:moveTo>
                  <a:lnTo>
                    <a:pt x="964" y="728"/>
                  </a:lnTo>
                  <a:lnTo>
                    <a:pt x="162" y="728"/>
                  </a:lnTo>
                  <a:lnTo>
                    <a:pt x="200" y="592"/>
                  </a:lnTo>
                  <a:lnTo>
                    <a:pt x="748" y="592"/>
                  </a:lnTo>
                  <a:lnTo>
                    <a:pt x="862" y="592"/>
                  </a:lnTo>
                  <a:lnTo>
                    <a:pt x="922" y="592"/>
                  </a:lnTo>
                  <a:close/>
                  <a:moveTo>
                    <a:pt x="116" y="592"/>
                  </a:moveTo>
                  <a:lnTo>
                    <a:pt x="166" y="592"/>
                  </a:lnTo>
                  <a:lnTo>
                    <a:pt x="118" y="760"/>
                  </a:lnTo>
                  <a:lnTo>
                    <a:pt x="466" y="760"/>
                  </a:lnTo>
                  <a:lnTo>
                    <a:pt x="464" y="804"/>
                  </a:lnTo>
                  <a:lnTo>
                    <a:pt x="660" y="804"/>
                  </a:lnTo>
                  <a:lnTo>
                    <a:pt x="658" y="760"/>
                  </a:lnTo>
                  <a:lnTo>
                    <a:pt x="1006" y="760"/>
                  </a:lnTo>
                  <a:lnTo>
                    <a:pt x="956" y="592"/>
                  </a:lnTo>
                  <a:lnTo>
                    <a:pt x="1010" y="592"/>
                  </a:lnTo>
                  <a:lnTo>
                    <a:pt x="1092" y="840"/>
                  </a:lnTo>
                  <a:lnTo>
                    <a:pt x="34" y="840"/>
                  </a:lnTo>
                  <a:lnTo>
                    <a:pt x="116" y="592"/>
                  </a:lnTo>
                  <a:close/>
                  <a:moveTo>
                    <a:pt x="1094" y="908"/>
                  </a:moveTo>
                  <a:lnTo>
                    <a:pt x="32" y="908"/>
                  </a:lnTo>
                  <a:lnTo>
                    <a:pt x="32" y="872"/>
                  </a:lnTo>
                  <a:lnTo>
                    <a:pt x="522" y="872"/>
                  </a:lnTo>
                  <a:lnTo>
                    <a:pt x="524" y="876"/>
                  </a:lnTo>
                  <a:lnTo>
                    <a:pt x="528" y="878"/>
                  </a:lnTo>
                  <a:lnTo>
                    <a:pt x="532" y="880"/>
                  </a:lnTo>
                  <a:lnTo>
                    <a:pt x="536" y="882"/>
                  </a:lnTo>
                  <a:lnTo>
                    <a:pt x="590" y="882"/>
                  </a:lnTo>
                  <a:lnTo>
                    <a:pt x="594" y="880"/>
                  </a:lnTo>
                  <a:lnTo>
                    <a:pt x="598" y="878"/>
                  </a:lnTo>
                  <a:lnTo>
                    <a:pt x="602" y="876"/>
                  </a:lnTo>
                  <a:lnTo>
                    <a:pt x="604" y="872"/>
                  </a:lnTo>
                  <a:lnTo>
                    <a:pt x="1094" y="872"/>
                  </a:lnTo>
                  <a:lnTo>
                    <a:pt x="1094" y="9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latinLnBrk="0">
                <a:defRPr/>
              </a:pPr>
              <a:endParaRPr lang="en-US" sz="2100"/>
            </a:p>
          </p:txBody>
        </p:sp>
        <p:grpSp>
          <p:nvGrpSpPr>
            <p:cNvPr id="223" name="그룹 10"/>
            <p:cNvGrpSpPr>
              <a:grpSpLocks noChangeAspect="1"/>
            </p:cNvGrpSpPr>
            <p:nvPr/>
          </p:nvGrpSpPr>
          <p:grpSpPr bwMode="auto">
            <a:xfrm>
              <a:off x="2635816" y="5494995"/>
              <a:ext cx="183532" cy="305743"/>
              <a:chOff x="3802063" y="2674938"/>
              <a:chExt cx="1038225" cy="1765300"/>
            </a:xfrm>
            <a:solidFill>
              <a:schemeClr val="bg1">
                <a:lumMod val="50000"/>
              </a:schemeClr>
            </a:solidFill>
          </p:grpSpPr>
          <p:sp>
            <p:nvSpPr>
              <p:cNvPr id="236" name="Freeform 7"/>
              <p:cNvSpPr>
                <a:spLocks noEditPoints="1"/>
              </p:cNvSpPr>
              <p:nvPr/>
            </p:nvSpPr>
            <p:spPr bwMode="auto">
              <a:xfrm>
                <a:off x="3802063" y="2674938"/>
                <a:ext cx="1038225" cy="1765300"/>
              </a:xfrm>
              <a:custGeom>
                <a:avLst/>
                <a:gdLst>
                  <a:gd name="T0" fmla="*/ 172 w 654"/>
                  <a:gd name="T1" fmla="*/ 0 h 1112"/>
                  <a:gd name="T2" fmla="*/ 0 w 654"/>
                  <a:gd name="T3" fmla="*/ 172 h 1112"/>
                  <a:gd name="T4" fmla="*/ 0 w 654"/>
                  <a:gd name="T5" fmla="*/ 1112 h 1112"/>
                  <a:gd name="T6" fmla="*/ 362 w 654"/>
                  <a:gd name="T7" fmla="*/ 1112 h 1112"/>
                  <a:gd name="T8" fmla="*/ 362 w 654"/>
                  <a:gd name="T9" fmla="*/ 1112 h 1112"/>
                  <a:gd name="T10" fmla="*/ 362 w 654"/>
                  <a:gd name="T11" fmla="*/ 1112 h 1112"/>
                  <a:gd name="T12" fmla="*/ 638 w 654"/>
                  <a:gd name="T13" fmla="*/ 1112 h 1112"/>
                  <a:gd name="T14" fmla="*/ 638 w 654"/>
                  <a:gd name="T15" fmla="*/ 1112 h 1112"/>
                  <a:gd name="T16" fmla="*/ 644 w 654"/>
                  <a:gd name="T17" fmla="*/ 1112 h 1112"/>
                  <a:gd name="T18" fmla="*/ 650 w 654"/>
                  <a:gd name="T19" fmla="*/ 1108 h 1112"/>
                  <a:gd name="T20" fmla="*/ 654 w 654"/>
                  <a:gd name="T21" fmla="*/ 1102 h 1112"/>
                  <a:gd name="T22" fmla="*/ 654 w 654"/>
                  <a:gd name="T23" fmla="*/ 1096 h 1112"/>
                  <a:gd name="T24" fmla="*/ 654 w 654"/>
                  <a:gd name="T25" fmla="*/ 938 h 1112"/>
                  <a:gd name="T26" fmla="*/ 654 w 654"/>
                  <a:gd name="T27" fmla="*/ 938 h 1112"/>
                  <a:gd name="T28" fmla="*/ 654 w 654"/>
                  <a:gd name="T29" fmla="*/ 934 h 1112"/>
                  <a:gd name="T30" fmla="*/ 654 w 654"/>
                  <a:gd name="T31" fmla="*/ 0 h 1112"/>
                  <a:gd name="T32" fmla="*/ 172 w 654"/>
                  <a:gd name="T33" fmla="*/ 0 h 1112"/>
                  <a:gd name="T34" fmla="*/ 622 w 654"/>
                  <a:gd name="T35" fmla="*/ 934 h 1112"/>
                  <a:gd name="T36" fmla="*/ 622 w 654"/>
                  <a:gd name="T37" fmla="*/ 934 h 1112"/>
                  <a:gd name="T38" fmla="*/ 622 w 654"/>
                  <a:gd name="T39" fmla="*/ 942 h 1112"/>
                  <a:gd name="T40" fmla="*/ 620 w 654"/>
                  <a:gd name="T41" fmla="*/ 960 h 1112"/>
                  <a:gd name="T42" fmla="*/ 614 w 654"/>
                  <a:gd name="T43" fmla="*/ 982 h 1112"/>
                  <a:gd name="T44" fmla="*/ 610 w 654"/>
                  <a:gd name="T45" fmla="*/ 996 h 1112"/>
                  <a:gd name="T46" fmla="*/ 604 w 654"/>
                  <a:gd name="T47" fmla="*/ 1010 h 1112"/>
                  <a:gd name="T48" fmla="*/ 596 w 654"/>
                  <a:gd name="T49" fmla="*/ 1022 h 1112"/>
                  <a:gd name="T50" fmla="*/ 586 w 654"/>
                  <a:gd name="T51" fmla="*/ 1036 h 1112"/>
                  <a:gd name="T52" fmla="*/ 574 w 654"/>
                  <a:gd name="T53" fmla="*/ 1048 h 1112"/>
                  <a:gd name="T54" fmla="*/ 560 w 654"/>
                  <a:gd name="T55" fmla="*/ 1058 h 1112"/>
                  <a:gd name="T56" fmla="*/ 544 w 654"/>
                  <a:gd name="T57" fmla="*/ 1068 h 1112"/>
                  <a:gd name="T58" fmla="*/ 524 w 654"/>
                  <a:gd name="T59" fmla="*/ 1074 h 1112"/>
                  <a:gd name="T60" fmla="*/ 502 w 654"/>
                  <a:gd name="T61" fmla="*/ 1078 h 1112"/>
                  <a:gd name="T62" fmla="*/ 476 w 654"/>
                  <a:gd name="T63" fmla="*/ 1080 h 1112"/>
                  <a:gd name="T64" fmla="*/ 32 w 654"/>
                  <a:gd name="T65" fmla="*/ 1080 h 1112"/>
                  <a:gd name="T66" fmla="*/ 32 w 654"/>
                  <a:gd name="T67" fmla="*/ 186 h 1112"/>
                  <a:gd name="T68" fmla="*/ 186 w 654"/>
                  <a:gd name="T69" fmla="*/ 32 h 1112"/>
                  <a:gd name="T70" fmla="*/ 622 w 654"/>
                  <a:gd name="T71" fmla="*/ 32 h 1112"/>
                  <a:gd name="T72" fmla="*/ 622 w 654"/>
                  <a:gd name="T73" fmla="*/ 934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4" h="1112">
                    <a:moveTo>
                      <a:pt x="172" y="0"/>
                    </a:moveTo>
                    <a:lnTo>
                      <a:pt x="0" y="172"/>
                    </a:lnTo>
                    <a:lnTo>
                      <a:pt x="0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362" y="1112"/>
                    </a:lnTo>
                    <a:lnTo>
                      <a:pt x="638" y="1112"/>
                    </a:lnTo>
                    <a:lnTo>
                      <a:pt x="638" y="1112"/>
                    </a:lnTo>
                    <a:lnTo>
                      <a:pt x="644" y="1112"/>
                    </a:lnTo>
                    <a:lnTo>
                      <a:pt x="650" y="1108"/>
                    </a:lnTo>
                    <a:lnTo>
                      <a:pt x="654" y="1102"/>
                    </a:lnTo>
                    <a:lnTo>
                      <a:pt x="654" y="1096"/>
                    </a:lnTo>
                    <a:lnTo>
                      <a:pt x="654" y="938"/>
                    </a:lnTo>
                    <a:lnTo>
                      <a:pt x="654" y="938"/>
                    </a:lnTo>
                    <a:lnTo>
                      <a:pt x="654" y="934"/>
                    </a:lnTo>
                    <a:lnTo>
                      <a:pt x="654" y="0"/>
                    </a:lnTo>
                    <a:lnTo>
                      <a:pt x="172" y="0"/>
                    </a:lnTo>
                    <a:close/>
                    <a:moveTo>
                      <a:pt x="622" y="934"/>
                    </a:moveTo>
                    <a:lnTo>
                      <a:pt x="622" y="934"/>
                    </a:lnTo>
                    <a:lnTo>
                      <a:pt x="622" y="942"/>
                    </a:lnTo>
                    <a:lnTo>
                      <a:pt x="620" y="960"/>
                    </a:lnTo>
                    <a:lnTo>
                      <a:pt x="614" y="982"/>
                    </a:lnTo>
                    <a:lnTo>
                      <a:pt x="610" y="996"/>
                    </a:lnTo>
                    <a:lnTo>
                      <a:pt x="604" y="1010"/>
                    </a:lnTo>
                    <a:lnTo>
                      <a:pt x="596" y="1022"/>
                    </a:lnTo>
                    <a:lnTo>
                      <a:pt x="586" y="1036"/>
                    </a:lnTo>
                    <a:lnTo>
                      <a:pt x="574" y="1048"/>
                    </a:lnTo>
                    <a:lnTo>
                      <a:pt x="560" y="1058"/>
                    </a:lnTo>
                    <a:lnTo>
                      <a:pt x="544" y="1068"/>
                    </a:lnTo>
                    <a:lnTo>
                      <a:pt x="524" y="1074"/>
                    </a:lnTo>
                    <a:lnTo>
                      <a:pt x="502" y="1078"/>
                    </a:lnTo>
                    <a:lnTo>
                      <a:pt x="476" y="1080"/>
                    </a:lnTo>
                    <a:lnTo>
                      <a:pt x="32" y="1080"/>
                    </a:lnTo>
                    <a:lnTo>
                      <a:pt x="32" y="186"/>
                    </a:lnTo>
                    <a:lnTo>
                      <a:pt x="186" y="32"/>
                    </a:lnTo>
                    <a:lnTo>
                      <a:pt x="622" y="32"/>
                    </a:lnTo>
                    <a:lnTo>
                      <a:pt x="622" y="93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37" name="Freeform 8"/>
              <p:cNvSpPr>
                <a:spLocks noEditPoints="1"/>
              </p:cNvSpPr>
              <p:nvPr/>
            </p:nvSpPr>
            <p:spPr bwMode="auto">
              <a:xfrm>
                <a:off x="3938588" y="2881313"/>
                <a:ext cx="765175" cy="1295400"/>
              </a:xfrm>
              <a:custGeom>
                <a:avLst/>
                <a:gdLst>
                  <a:gd name="T0" fmla="*/ 0 w 482"/>
                  <a:gd name="T1" fmla="*/ 816 h 816"/>
                  <a:gd name="T2" fmla="*/ 482 w 482"/>
                  <a:gd name="T3" fmla="*/ 816 h 816"/>
                  <a:gd name="T4" fmla="*/ 482 w 482"/>
                  <a:gd name="T5" fmla="*/ 0 h 816"/>
                  <a:gd name="T6" fmla="*/ 102 w 482"/>
                  <a:gd name="T7" fmla="*/ 0 h 816"/>
                  <a:gd name="T8" fmla="*/ 0 w 482"/>
                  <a:gd name="T9" fmla="*/ 100 h 816"/>
                  <a:gd name="T10" fmla="*/ 0 w 482"/>
                  <a:gd name="T11" fmla="*/ 816 h 816"/>
                  <a:gd name="T12" fmla="*/ 32 w 482"/>
                  <a:gd name="T13" fmla="*/ 114 h 816"/>
                  <a:gd name="T14" fmla="*/ 114 w 482"/>
                  <a:gd name="T15" fmla="*/ 32 h 816"/>
                  <a:gd name="T16" fmla="*/ 450 w 482"/>
                  <a:gd name="T17" fmla="*/ 32 h 816"/>
                  <a:gd name="T18" fmla="*/ 450 w 482"/>
                  <a:gd name="T19" fmla="*/ 784 h 816"/>
                  <a:gd name="T20" fmla="*/ 32 w 482"/>
                  <a:gd name="T21" fmla="*/ 784 h 816"/>
                  <a:gd name="T22" fmla="*/ 32 w 482"/>
                  <a:gd name="T23" fmla="*/ 114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2" h="816">
                    <a:moveTo>
                      <a:pt x="0" y="816"/>
                    </a:moveTo>
                    <a:lnTo>
                      <a:pt x="482" y="816"/>
                    </a:lnTo>
                    <a:lnTo>
                      <a:pt x="482" y="0"/>
                    </a:lnTo>
                    <a:lnTo>
                      <a:pt x="102" y="0"/>
                    </a:lnTo>
                    <a:lnTo>
                      <a:pt x="0" y="100"/>
                    </a:lnTo>
                    <a:lnTo>
                      <a:pt x="0" y="816"/>
                    </a:lnTo>
                    <a:close/>
                    <a:moveTo>
                      <a:pt x="32" y="114"/>
                    </a:moveTo>
                    <a:lnTo>
                      <a:pt x="114" y="32"/>
                    </a:lnTo>
                    <a:lnTo>
                      <a:pt x="450" y="32"/>
                    </a:lnTo>
                    <a:lnTo>
                      <a:pt x="450" y="784"/>
                    </a:lnTo>
                    <a:lnTo>
                      <a:pt x="32" y="784"/>
                    </a:lnTo>
                    <a:lnTo>
                      <a:pt x="32" y="11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38" name="Rectangle 9"/>
              <p:cNvSpPr>
                <a:spLocks noChangeArrowheads="1"/>
              </p:cNvSpPr>
              <p:nvPr/>
            </p:nvSpPr>
            <p:spPr bwMode="auto">
              <a:xfrm>
                <a:off x="4268788" y="4233863"/>
                <a:ext cx="101600" cy="1016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  <p:sp>
            <p:nvSpPr>
              <p:cNvPr id="239" name="Rectangle 10"/>
              <p:cNvSpPr>
                <a:spLocks noChangeArrowheads="1"/>
              </p:cNvSpPr>
              <p:nvPr/>
            </p:nvSpPr>
            <p:spPr bwMode="auto">
              <a:xfrm>
                <a:off x="4278313" y="2779713"/>
                <a:ext cx="171450" cy="50800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ko-KR" altLang="en-US" sz="2100"/>
              </a:p>
            </p:txBody>
          </p:sp>
        </p:grpSp>
        <p:grpSp>
          <p:nvGrpSpPr>
            <p:cNvPr id="224" name="그룹 17"/>
            <p:cNvGrpSpPr>
              <a:grpSpLocks noChangeAspect="1"/>
            </p:cNvGrpSpPr>
            <p:nvPr/>
          </p:nvGrpSpPr>
          <p:grpSpPr bwMode="auto">
            <a:xfrm>
              <a:off x="2104191" y="5495653"/>
              <a:ext cx="181224" cy="294744"/>
              <a:chOff x="4060825" y="2411413"/>
              <a:chExt cx="1098550" cy="1714500"/>
            </a:xfrm>
            <a:solidFill>
              <a:schemeClr val="bg1">
                <a:lumMod val="50000"/>
              </a:schemeClr>
            </a:solidFill>
          </p:grpSpPr>
          <p:sp>
            <p:nvSpPr>
              <p:cNvPr id="225" name="Freeform 7"/>
              <p:cNvSpPr>
                <a:spLocks noEditPoints="1"/>
              </p:cNvSpPr>
              <p:nvPr/>
            </p:nvSpPr>
            <p:spPr bwMode="auto">
              <a:xfrm>
                <a:off x="4060825" y="2411413"/>
                <a:ext cx="1098550" cy="1714500"/>
              </a:xfrm>
              <a:custGeom>
                <a:avLst/>
                <a:gdLst>
                  <a:gd name="T0" fmla="*/ 2147483647 w 692"/>
                  <a:gd name="T1" fmla="*/ 2147483647 h 1080"/>
                  <a:gd name="T2" fmla="*/ 2147483647 w 692"/>
                  <a:gd name="T3" fmla="*/ 2147483647 h 1080"/>
                  <a:gd name="T4" fmla="*/ 2147483647 w 692"/>
                  <a:gd name="T5" fmla="*/ 2147483647 h 1080"/>
                  <a:gd name="T6" fmla="*/ 2147483647 w 692"/>
                  <a:gd name="T7" fmla="*/ 2147483647 h 1080"/>
                  <a:gd name="T8" fmla="*/ 2147483647 w 692"/>
                  <a:gd name="T9" fmla="*/ 2147483647 h 1080"/>
                  <a:gd name="T10" fmla="*/ 2147483647 w 692"/>
                  <a:gd name="T11" fmla="*/ 2147483647 h 1080"/>
                  <a:gd name="T12" fmla="*/ 2147483647 w 692"/>
                  <a:gd name="T13" fmla="*/ 0 h 1080"/>
                  <a:gd name="T14" fmla="*/ 2147483647 w 692"/>
                  <a:gd name="T15" fmla="*/ 0 h 1080"/>
                  <a:gd name="T16" fmla="*/ 2147483647 w 692"/>
                  <a:gd name="T17" fmla="*/ 0 h 1080"/>
                  <a:gd name="T18" fmla="*/ 2147483647 w 692"/>
                  <a:gd name="T19" fmla="*/ 2147483647 h 1080"/>
                  <a:gd name="T20" fmla="*/ 2147483647 w 692"/>
                  <a:gd name="T21" fmla="*/ 2147483647 h 1080"/>
                  <a:gd name="T22" fmla="*/ 2147483647 w 692"/>
                  <a:gd name="T23" fmla="*/ 2147483647 h 1080"/>
                  <a:gd name="T24" fmla="*/ 2147483647 w 692"/>
                  <a:gd name="T25" fmla="*/ 2147483647 h 1080"/>
                  <a:gd name="T26" fmla="*/ 2147483647 w 692"/>
                  <a:gd name="T27" fmla="*/ 2147483647 h 1080"/>
                  <a:gd name="T28" fmla="*/ 2147483647 w 692"/>
                  <a:gd name="T29" fmla="*/ 2147483647 h 1080"/>
                  <a:gd name="T30" fmla="*/ 2147483647 w 692"/>
                  <a:gd name="T31" fmla="*/ 2147483647 h 1080"/>
                  <a:gd name="T32" fmla="*/ 2147483647 w 692"/>
                  <a:gd name="T33" fmla="*/ 2147483647 h 1080"/>
                  <a:gd name="T34" fmla="*/ 2147483647 w 692"/>
                  <a:gd name="T35" fmla="*/ 2147483647 h 1080"/>
                  <a:gd name="T36" fmla="*/ 0 w 692"/>
                  <a:gd name="T37" fmla="*/ 2147483647 h 1080"/>
                  <a:gd name="T38" fmla="*/ 0 w 692"/>
                  <a:gd name="T39" fmla="*/ 2147483647 h 1080"/>
                  <a:gd name="T40" fmla="*/ 2147483647 w 692"/>
                  <a:gd name="T41" fmla="*/ 2147483647 h 1080"/>
                  <a:gd name="T42" fmla="*/ 2147483647 w 692"/>
                  <a:gd name="T43" fmla="*/ 2147483647 h 1080"/>
                  <a:gd name="T44" fmla="*/ 2147483647 w 692"/>
                  <a:gd name="T45" fmla="*/ 2147483647 h 1080"/>
                  <a:gd name="T46" fmla="*/ 2147483647 w 692"/>
                  <a:gd name="T47" fmla="*/ 2147483647 h 1080"/>
                  <a:gd name="T48" fmla="*/ 2147483647 w 692"/>
                  <a:gd name="T49" fmla="*/ 2147483647 h 1080"/>
                  <a:gd name="T50" fmla="*/ 2147483647 w 692"/>
                  <a:gd name="T51" fmla="*/ 2147483647 h 1080"/>
                  <a:gd name="T52" fmla="*/ 2147483647 w 692"/>
                  <a:gd name="T53" fmla="*/ 2147483647 h 1080"/>
                  <a:gd name="T54" fmla="*/ 2147483647 w 692"/>
                  <a:gd name="T55" fmla="*/ 2147483647 h 1080"/>
                  <a:gd name="T56" fmla="*/ 2147483647 w 692"/>
                  <a:gd name="T57" fmla="*/ 2147483647 h 1080"/>
                  <a:gd name="T58" fmla="*/ 2147483647 w 692"/>
                  <a:gd name="T59" fmla="*/ 2147483647 h 1080"/>
                  <a:gd name="T60" fmla="*/ 2147483647 w 692"/>
                  <a:gd name="T61" fmla="*/ 2147483647 h 1080"/>
                  <a:gd name="T62" fmla="*/ 2147483647 w 692"/>
                  <a:gd name="T63" fmla="*/ 2147483647 h 1080"/>
                  <a:gd name="T64" fmla="*/ 2147483647 w 692"/>
                  <a:gd name="T65" fmla="*/ 2147483647 h 1080"/>
                  <a:gd name="T66" fmla="*/ 2147483647 w 692"/>
                  <a:gd name="T67" fmla="*/ 2147483647 h 1080"/>
                  <a:gd name="T68" fmla="*/ 2147483647 w 692"/>
                  <a:gd name="T69" fmla="*/ 2147483647 h 1080"/>
                  <a:gd name="T70" fmla="*/ 2147483647 w 692"/>
                  <a:gd name="T71" fmla="*/ 2147483647 h 1080"/>
                  <a:gd name="T72" fmla="*/ 2147483647 w 692"/>
                  <a:gd name="T73" fmla="*/ 2147483647 h 1080"/>
                  <a:gd name="T74" fmla="*/ 2147483647 w 692"/>
                  <a:gd name="T75" fmla="*/ 2147483647 h 1080"/>
                  <a:gd name="T76" fmla="*/ 2147483647 w 692"/>
                  <a:gd name="T77" fmla="*/ 2147483647 h 1080"/>
                  <a:gd name="T78" fmla="*/ 2147483647 w 692"/>
                  <a:gd name="T79" fmla="*/ 2147483647 h 1080"/>
                  <a:gd name="T80" fmla="*/ 2147483647 w 692"/>
                  <a:gd name="T81" fmla="*/ 2147483647 h 1080"/>
                  <a:gd name="T82" fmla="*/ 2147483647 w 692"/>
                  <a:gd name="T83" fmla="*/ 2147483647 h 1080"/>
                  <a:gd name="T84" fmla="*/ 2147483647 w 692"/>
                  <a:gd name="T85" fmla="*/ 2147483647 h 1080"/>
                  <a:gd name="T86" fmla="*/ 2147483647 w 692"/>
                  <a:gd name="T87" fmla="*/ 2147483647 h 1080"/>
                  <a:gd name="T88" fmla="*/ 2147483647 w 692"/>
                  <a:gd name="T89" fmla="*/ 2147483647 h 1080"/>
                  <a:gd name="T90" fmla="*/ 2147483647 w 692"/>
                  <a:gd name="T91" fmla="*/ 2147483647 h 1080"/>
                  <a:gd name="T92" fmla="*/ 2147483647 w 692"/>
                  <a:gd name="T93" fmla="*/ 2147483647 h 1080"/>
                  <a:gd name="T94" fmla="*/ 2147483647 w 692"/>
                  <a:gd name="T95" fmla="*/ 2147483647 h 1080"/>
                  <a:gd name="T96" fmla="*/ 2147483647 w 692"/>
                  <a:gd name="T97" fmla="*/ 2147483647 h 1080"/>
                  <a:gd name="T98" fmla="*/ 2147483647 w 692"/>
                  <a:gd name="T99" fmla="*/ 2147483647 h 1080"/>
                  <a:gd name="T100" fmla="*/ 2147483647 w 692"/>
                  <a:gd name="T101" fmla="*/ 2147483647 h 1080"/>
                  <a:gd name="T102" fmla="*/ 2147483647 w 692"/>
                  <a:gd name="T103" fmla="*/ 2147483647 h 1080"/>
                  <a:gd name="T104" fmla="*/ 2147483647 w 692"/>
                  <a:gd name="T105" fmla="*/ 2147483647 h 1080"/>
                  <a:gd name="T106" fmla="*/ 2147483647 w 692"/>
                  <a:gd name="T107" fmla="*/ 2147483647 h 1080"/>
                  <a:gd name="T108" fmla="*/ 2147483647 w 692"/>
                  <a:gd name="T109" fmla="*/ 2147483647 h 1080"/>
                  <a:gd name="T110" fmla="*/ 2147483647 w 692"/>
                  <a:gd name="T111" fmla="*/ 2147483647 h 1080"/>
                  <a:gd name="T112" fmla="*/ 2147483647 w 692"/>
                  <a:gd name="T113" fmla="*/ 2147483647 h 1080"/>
                  <a:gd name="T114" fmla="*/ 2147483647 w 692"/>
                  <a:gd name="T115" fmla="*/ 2147483647 h 1080"/>
                  <a:gd name="T116" fmla="*/ 2147483647 w 692"/>
                  <a:gd name="T117" fmla="*/ 2147483647 h 1080"/>
                  <a:gd name="T118" fmla="*/ 2147483647 w 692"/>
                  <a:gd name="T119" fmla="*/ 2147483647 h 10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92"/>
                  <a:gd name="T181" fmla="*/ 0 h 1080"/>
                  <a:gd name="T182" fmla="*/ 692 w 692"/>
                  <a:gd name="T183" fmla="*/ 1080 h 10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92" h="1080">
                    <a:moveTo>
                      <a:pt x="692" y="700"/>
                    </a:moveTo>
                    <a:lnTo>
                      <a:pt x="592" y="700"/>
                    </a:lnTo>
                    <a:lnTo>
                      <a:pt x="592" y="58"/>
                    </a:lnTo>
                    <a:lnTo>
                      <a:pt x="532" y="58"/>
                    </a:lnTo>
                    <a:lnTo>
                      <a:pt x="532" y="52"/>
                    </a:lnTo>
                    <a:lnTo>
                      <a:pt x="532" y="0"/>
                    </a:lnTo>
                    <a:lnTo>
                      <a:pt x="512" y="0"/>
                    </a:lnTo>
                    <a:lnTo>
                      <a:pt x="502" y="2"/>
                    </a:lnTo>
                    <a:lnTo>
                      <a:pt x="494" y="4"/>
                    </a:lnTo>
                    <a:lnTo>
                      <a:pt x="488" y="10"/>
                    </a:lnTo>
                    <a:lnTo>
                      <a:pt x="486" y="16"/>
                    </a:lnTo>
                    <a:lnTo>
                      <a:pt x="482" y="26"/>
                    </a:lnTo>
                    <a:lnTo>
                      <a:pt x="482" y="32"/>
                    </a:lnTo>
                    <a:lnTo>
                      <a:pt x="482" y="58"/>
                    </a:lnTo>
                    <a:lnTo>
                      <a:pt x="106" y="58"/>
                    </a:lnTo>
                    <a:lnTo>
                      <a:pt x="106" y="700"/>
                    </a:lnTo>
                    <a:lnTo>
                      <a:pt x="0" y="700"/>
                    </a:lnTo>
                    <a:lnTo>
                      <a:pt x="0" y="1080"/>
                    </a:lnTo>
                    <a:lnTo>
                      <a:pt x="676" y="1080"/>
                    </a:lnTo>
                    <a:lnTo>
                      <a:pt x="682" y="1080"/>
                    </a:lnTo>
                    <a:lnTo>
                      <a:pt x="688" y="1076"/>
                    </a:lnTo>
                    <a:lnTo>
                      <a:pt x="692" y="1070"/>
                    </a:lnTo>
                    <a:lnTo>
                      <a:pt x="692" y="1064"/>
                    </a:lnTo>
                    <a:lnTo>
                      <a:pt x="692" y="928"/>
                    </a:lnTo>
                    <a:lnTo>
                      <a:pt x="692" y="700"/>
                    </a:lnTo>
                    <a:close/>
                    <a:moveTo>
                      <a:pt x="138" y="732"/>
                    </a:moveTo>
                    <a:lnTo>
                      <a:pt x="138" y="700"/>
                    </a:lnTo>
                    <a:lnTo>
                      <a:pt x="138" y="90"/>
                    </a:lnTo>
                    <a:lnTo>
                      <a:pt x="560" y="90"/>
                    </a:lnTo>
                    <a:lnTo>
                      <a:pt x="560" y="700"/>
                    </a:lnTo>
                    <a:lnTo>
                      <a:pt x="560" y="732"/>
                    </a:lnTo>
                    <a:lnTo>
                      <a:pt x="560" y="920"/>
                    </a:lnTo>
                    <a:lnTo>
                      <a:pt x="138" y="920"/>
                    </a:lnTo>
                    <a:lnTo>
                      <a:pt x="138" y="732"/>
                    </a:lnTo>
                    <a:close/>
                    <a:moveTo>
                      <a:pt x="660" y="928"/>
                    </a:moveTo>
                    <a:lnTo>
                      <a:pt x="660" y="928"/>
                    </a:lnTo>
                    <a:lnTo>
                      <a:pt x="660" y="934"/>
                    </a:lnTo>
                    <a:lnTo>
                      <a:pt x="658" y="950"/>
                    </a:lnTo>
                    <a:lnTo>
                      <a:pt x="654" y="968"/>
                    </a:lnTo>
                    <a:lnTo>
                      <a:pt x="644" y="990"/>
                    </a:lnTo>
                    <a:lnTo>
                      <a:pt x="638" y="1002"/>
                    </a:lnTo>
                    <a:lnTo>
                      <a:pt x="630" y="1012"/>
                    </a:lnTo>
                    <a:lnTo>
                      <a:pt x="620" y="1022"/>
                    </a:lnTo>
                    <a:lnTo>
                      <a:pt x="610" y="1030"/>
                    </a:lnTo>
                    <a:lnTo>
                      <a:pt x="596" y="1038"/>
                    </a:lnTo>
                    <a:lnTo>
                      <a:pt x="580" y="1044"/>
                    </a:lnTo>
                    <a:lnTo>
                      <a:pt x="562" y="1048"/>
                    </a:lnTo>
                    <a:lnTo>
                      <a:pt x="540" y="1048"/>
                    </a:lnTo>
                    <a:lnTo>
                      <a:pt x="32" y="1048"/>
                    </a:lnTo>
                    <a:lnTo>
                      <a:pt x="32" y="732"/>
                    </a:lnTo>
                    <a:lnTo>
                      <a:pt x="106" y="732"/>
                    </a:lnTo>
                    <a:lnTo>
                      <a:pt x="106" y="952"/>
                    </a:lnTo>
                    <a:lnTo>
                      <a:pt x="592" y="952"/>
                    </a:lnTo>
                    <a:lnTo>
                      <a:pt x="592" y="732"/>
                    </a:lnTo>
                    <a:lnTo>
                      <a:pt x="660" y="732"/>
                    </a:lnTo>
                    <a:lnTo>
                      <a:pt x="660" y="92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26" name="Freeform 8"/>
              <p:cNvSpPr>
                <a:spLocks/>
              </p:cNvSpPr>
              <p:nvPr/>
            </p:nvSpPr>
            <p:spPr bwMode="auto">
              <a:xfrm>
                <a:off x="4403725" y="3227388"/>
                <a:ext cx="85725" cy="85725"/>
              </a:xfrm>
              <a:custGeom>
                <a:avLst/>
                <a:gdLst>
                  <a:gd name="T0" fmla="*/ 2147483647 w 54"/>
                  <a:gd name="T1" fmla="*/ 0 h 54"/>
                  <a:gd name="T2" fmla="*/ 0 w 54"/>
                  <a:gd name="T3" fmla="*/ 0 h 54"/>
                  <a:gd name="T4" fmla="*/ 0 w 54"/>
                  <a:gd name="T5" fmla="*/ 2147483647 h 54"/>
                  <a:gd name="T6" fmla="*/ 0 w 54"/>
                  <a:gd name="T7" fmla="*/ 2147483647 h 54"/>
                  <a:gd name="T8" fmla="*/ 0 w 54"/>
                  <a:gd name="T9" fmla="*/ 2147483647 h 54"/>
                  <a:gd name="T10" fmla="*/ 2147483647 w 54"/>
                  <a:gd name="T11" fmla="*/ 2147483647 h 54"/>
                  <a:gd name="T12" fmla="*/ 2147483647 w 54"/>
                  <a:gd name="T13" fmla="*/ 2147483647 h 54"/>
                  <a:gd name="T14" fmla="*/ 2147483647 w 54"/>
                  <a:gd name="T15" fmla="*/ 2147483647 h 54"/>
                  <a:gd name="T16" fmla="*/ 2147483647 w 54"/>
                  <a:gd name="T17" fmla="*/ 2147483647 h 54"/>
                  <a:gd name="T18" fmla="*/ 2147483647 w 54"/>
                  <a:gd name="T19" fmla="*/ 2147483647 h 54"/>
                  <a:gd name="T20" fmla="*/ 2147483647 w 54"/>
                  <a:gd name="T21" fmla="*/ 2147483647 h 54"/>
                  <a:gd name="T22" fmla="*/ 2147483647 w 54"/>
                  <a:gd name="T23" fmla="*/ 2147483647 h 54"/>
                  <a:gd name="T24" fmla="*/ 2147483647 w 54"/>
                  <a:gd name="T25" fmla="*/ 2147483647 h 54"/>
                  <a:gd name="T26" fmla="*/ 2147483647 w 54"/>
                  <a:gd name="T27" fmla="*/ 0 h 54"/>
                  <a:gd name="T28" fmla="*/ 2147483647 w 54"/>
                  <a:gd name="T29" fmla="*/ 0 h 54"/>
                  <a:gd name="T30" fmla="*/ 2147483647 w 54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4"/>
                  <a:gd name="T50" fmla="*/ 54 w 54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4">
                    <a:moveTo>
                      <a:pt x="26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6" y="54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6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27" name="Freeform 9"/>
              <p:cNvSpPr>
                <a:spLocks/>
              </p:cNvSpPr>
              <p:nvPr/>
            </p:nvSpPr>
            <p:spPr bwMode="auto">
              <a:xfrm>
                <a:off x="4403725" y="33797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2147483647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0 h 56"/>
                  <a:gd name="T28" fmla="*/ 2147483647 w 54"/>
                  <a:gd name="T29" fmla="*/ 0 h 56"/>
                  <a:gd name="T30" fmla="*/ 2147483647 w 54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4"/>
                  <a:gd name="T49" fmla="*/ 0 h 56"/>
                  <a:gd name="T50" fmla="*/ 54 w 54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4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2" y="44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28" name="Freeform 10"/>
              <p:cNvSpPr>
                <a:spLocks/>
              </p:cNvSpPr>
              <p:nvPr/>
            </p:nvSpPr>
            <p:spPr bwMode="auto">
              <a:xfrm>
                <a:off x="4568825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29" name="Freeform 11"/>
              <p:cNvSpPr>
                <a:spLocks/>
              </p:cNvSpPr>
              <p:nvPr/>
            </p:nvSpPr>
            <p:spPr bwMode="auto">
              <a:xfrm>
                <a:off x="4737100" y="33797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2147483647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0 h 56"/>
                  <a:gd name="T28" fmla="*/ 2147483647 w 56"/>
                  <a:gd name="T29" fmla="*/ 0 h 56"/>
                  <a:gd name="T30" fmla="*/ 2147483647 w 56"/>
                  <a:gd name="T31" fmla="*/ 0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6"/>
                  <a:gd name="T50" fmla="*/ 56 w 56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0" name="Freeform 12"/>
              <p:cNvSpPr>
                <a:spLocks/>
              </p:cNvSpPr>
              <p:nvPr/>
            </p:nvSpPr>
            <p:spPr bwMode="auto">
              <a:xfrm>
                <a:off x="4403725" y="3532188"/>
                <a:ext cx="85725" cy="88900"/>
              </a:xfrm>
              <a:custGeom>
                <a:avLst/>
                <a:gdLst>
                  <a:gd name="T0" fmla="*/ 2147483647 w 54"/>
                  <a:gd name="T1" fmla="*/ 0 h 56"/>
                  <a:gd name="T2" fmla="*/ 0 w 54"/>
                  <a:gd name="T3" fmla="*/ 0 h 56"/>
                  <a:gd name="T4" fmla="*/ 0 w 54"/>
                  <a:gd name="T5" fmla="*/ 2147483647 h 56"/>
                  <a:gd name="T6" fmla="*/ 0 w 54"/>
                  <a:gd name="T7" fmla="*/ 2147483647 h 56"/>
                  <a:gd name="T8" fmla="*/ 0 w 54"/>
                  <a:gd name="T9" fmla="*/ 2147483647 h 56"/>
                  <a:gd name="T10" fmla="*/ 0 w 54"/>
                  <a:gd name="T11" fmla="*/ 2147483647 h 56"/>
                  <a:gd name="T12" fmla="*/ 2147483647 w 54"/>
                  <a:gd name="T13" fmla="*/ 2147483647 h 56"/>
                  <a:gd name="T14" fmla="*/ 2147483647 w 54"/>
                  <a:gd name="T15" fmla="*/ 2147483647 h 56"/>
                  <a:gd name="T16" fmla="*/ 2147483647 w 54"/>
                  <a:gd name="T17" fmla="*/ 2147483647 h 56"/>
                  <a:gd name="T18" fmla="*/ 2147483647 w 54"/>
                  <a:gd name="T19" fmla="*/ 2147483647 h 56"/>
                  <a:gd name="T20" fmla="*/ 2147483647 w 54"/>
                  <a:gd name="T21" fmla="*/ 2147483647 h 56"/>
                  <a:gd name="T22" fmla="*/ 2147483647 w 54"/>
                  <a:gd name="T23" fmla="*/ 2147483647 h 56"/>
                  <a:gd name="T24" fmla="*/ 2147483647 w 54"/>
                  <a:gd name="T25" fmla="*/ 2147483647 h 56"/>
                  <a:gd name="T26" fmla="*/ 2147483647 w 54"/>
                  <a:gd name="T27" fmla="*/ 2147483647 h 56"/>
                  <a:gd name="T28" fmla="*/ 2147483647 w 54"/>
                  <a:gd name="T29" fmla="*/ 2147483647 h 56"/>
                  <a:gd name="T30" fmla="*/ 2147483647 w 54"/>
                  <a:gd name="T31" fmla="*/ 0 h 56"/>
                  <a:gd name="T32" fmla="*/ 2147483647 w 54"/>
                  <a:gd name="T33" fmla="*/ 0 h 56"/>
                  <a:gd name="T34" fmla="*/ 2147483647 w 54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4"/>
                  <a:gd name="T55" fmla="*/ 0 h 56"/>
                  <a:gd name="T56" fmla="*/ 54 w 54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4" h="56">
                    <a:moveTo>
                      <a:pt x="26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6" y="56"/>
                    </a:lnTo>
                    <a:lnTo>
                      <a:pt x="36" y="56"/>
                    </a:lnTo>
                    <a:lnTo>
                      <a:pt x="44" y="54"/>
                    </a:lnTo>
                    <a:lnTo>
                      <a:pt x="48" y="50"/>
                    </a:lnTo>
                    <a:lnTo>
                      <a:pt x="52" y="46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4" y="26"/>
                    </a:lnTo>
                    <a:lnTo>
                      <a:pt x="54" y="0"/>
                    </a:lnTo>
                    <a:lnTo>
                      <a:pt x="3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1" name="Freeform 13"/>
              <p:cNvSpPr>
                <a:spLocks/>
              </p:cNvSpPr>
              <p:nvPr/>
            </p:nvSpPr>
            <p:spPr bwMode="auto">
              <a:xfrm>
                <a:off x="4568825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2" name="Freeform 14"/>
              <p:cNvSpPr>
                <a:spLocks/>
              </p:cNvSpPr>
              <p:nvPr/>
            </p:nvSpPr>
            <p:spPr bwMode="auto">
              <a:xfrm>
                <a:off x="4737100" y="3532188"/>
                <a:ext cx="88900" cy="88900"/>
              </a:xfrm>
              <a:custGeom>
                <a:avLst/>
                <a:gdLst>
                  <a:gd name="T0" fmla="*/ 2147483647 w 56"/>
                  <a:gd name="T1" fmla="*/ 0 h 56"/>
                  <a:gd name="T2" fmla="*/ 0 w 56"/>
                  <a:gd name="T3" fmla="*/ 0 h 56"/>
                  <a:gd name="T4" fmla="*/ 0 w 56"/>
                  <a:gd name="T5" fmla="*/ 2147483647 h 56"/>
                  <a:gd name="T6" fmla="*/ 0 w 56"/>
                  <a:gd name="T7" fmla="*/ 2147483647 h 56"/>
                  <a:gd name="T8" fmla="*/ 0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0 h 56"/>
                  <a:gd name="T32" fmla="*/ 2147483647 w 56"/>
                  <a:gd name="T33" fmla="*/ 0 h 56"/>
                  <a:gd name="T34" fmla="*/ 2147483647 w 56"/>
                  <a:gd name="T35" fmla="*/ 0 h 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6"/>
                  <a:gd name="T55" fmla="*/ 0 h 56"/>
                  <a:gd name="T56" fmla="*/ 56 w 56"/>
                  <a:gd name="T57" fmla="*/ 56 h 5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6" h="56">
                    <a:moveTo>
                      <a:pt x="28" y="0"/>
                    </a:moveTo>
                    <a:lnTo>
                      <a:pt x="0" y="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56"/>
                    </a:lnTo>
                    <a:lnTo>
                      <a:pt x="28" y="56"/>
                    </a:lnTo>
                    <a:lnTo>
                      <a:pt x="38" y="56"/>
                    </a:lnTo>
                    <a:lnTo>
                      <a:pt x="44" y="54"/>
                    </a:lnTo>
                    <a:lnTo>
                      <a:pt x="50" y="50"/>
                    </a:lnTo>
                    <a:lnTo>
                      <a:pt x="52" y="46"/>
                    </a:lnTo>
                    <a:lnTo>
                      <a:pt x="56" y="38"/>
                    </a:lnTo>
                    <a:lnTo>
                      <a:pt x="56" y="34"/>
                    </a:lnTo>
                    <a:lnTo>
                      <a:pt x="56" y="26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3" name="Freeform 15"/>
              <p:cNvSpPr>
                <a:spLocks/>
              </p:cNvSpPr>
              <p:nvPr/>
            </p:nvSpPr>
            <p:spPr bwMode="auto">
              <a:xfrm>
                <a:off x="4568825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4" name="Freeform 16"/>
              <p:cNvSpPr>
                <a:spLocks/>
              </p:cNvSpPr>
              <p:nvPr/>
            </p:nvSpPr>
            <p:spPr bwMode="auto">
              <a:xfrm>
                <a:off x="4737100" y="3227388"/>
                <a:ext cx="88900" cy="85725"/>
              </a:xfrm>
              <a:custGeom>
                <a:avLst/>
                <a:gdLst>
                  <a:gd name="T0" fmla="*/ 2147483647 w 56"/>
                  <a:gd name="T1" fmla="*/ 0 h 54"/>
                  <a:gd name="T2" fmla="*/ 0 w 56"/>
                  <a:gd name="T3" fmla="*/ 0 h 54"/>
                  <a:gd name="T4" fmla="*/ 0 w 56"/>
                  <a:gd name="T5" fmla="*/ 2147483647 h 54"/>
                  <a:gd name="T6" fmla="*/ 0 w 56"/>
                  <a:gd name="T7" fmla="*/ 2147483647 h 54"/>
                  <a:gd name="T8" fmla="*/ 0 w 56"/>
                  <a:gd name="T9" fmla="*/ 2147483647 h 54"/>
                  <a:gd name="T10" fmla="*/ 2147483647 w 56"/>
                  <a:gd name="T11" fmla="*/ 2147483647 h 54"/>
                  <a:gd name="T12" fmla="*/ 2147483647 w 56"/>
                  <a:gd name="T13" fmla="*/ 2147483647 h 54"/>
                  <a:gd name="T14" fmla="*/ 2147483647 w 56"/>
                  <a:gd name="T15" fmla="*/ 2147483647 h 54"/>
                  <a:gd name="T16" fmla="*/ 2147483647 w 56"/>
                  <a:gd name="T17" fmla="*/ 2147483647 h 54"/>
                  <a:gd name="T18" fmla="*/ 2147483647 w 56"/>
                  <a:gd name="T19" fmla="*/ 2147483647 h 54"/>
                  <a:gd name="T20" fmla="*/ 2147483647 w 56"/>
                  <a:gd name="T21" fmla="*/ 2147483647 h 54"/>
                  <a:gd name="T22" fmla="*/ 2147483647 w 56"/>
                  <a:gd name="T23" fmla="*/ 2147483647 h 54"/>
                  <a:gd name="T24" fmla="*/ 2147483647 w 56"/>
                  <a:gd name="T25" fmla="*/ 2147483647 h 54"/>
                  <a:gd name="T26" fmla="*/ 2147483647 w 56"/>
                  <a:gd name="T27" fmla="*/ 0 h 54"/>
                  <a:gd name="T28" fmla="*/ 2147483647 w 56"/>
                  <a:gd name="T29" fmla="*/ 0 h 54"/>
                  <a:gd name="T30" fmla="*/ 2147483647 w 56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54"/>
                  <a:gd name="T50" fmla="*/ 56 w 56"/>
                  <a:gd name="T51" fmla="*/ 54 h 5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54">
                    <a:moveTo>
                      <a:pt x="28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54"/>
                    </a:lnTo>
                    <a:lnTo>
                      <a:pt x="28" y="54"/>
                    </a:lnTo>
                    <a:lnTo>
                      <a:pt x="38" y="54"/>
                    </a:lnTo>
                    <a:lnTo>
                      <a:pt x="44" y="52"/>
                    </a:lnTo>
                    <a:lnTo>
                      <a:pt x="50" y="48"/>
                    </a:lnTo>
                    <a:lnTo>
                      <a:pt x="52" y="44"/>
                    </a:lnTo>
                    <a:lnTo>
                      <a:pt x="56" y="36"/>
                    </a:lnTo>
                    <a:lnTo>
                      <a:pt x="56" y="34"/>
                    </a:lnTo>
                    <a:lnTo>
                      <a:pt x="56" y="0"/>
                    </a:lnTo>
                    <a:lnTo>
                      <a:pt x="34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  <p:sp>
            <p:nvSpPr>
              <p:cNvPr id="235" name="Freeform 17"/>
              <p:cNvSpPr>
                <a:spLocks noEditPoints="1"/>
              </p:cNvSpPr>
              <p:nvPr/>
            </p:nvSpPr>
            <p:spPr bwMode="auto">
              <a:xfrm>
                <a:off x="4321175" y="2598738"/>
                <a:ext cx="581025" cy="466725"/>
              </a:xfrm>
              <a:custGeom>
                <a:avLst/>
                <a:gdLst>
                  <a:gd name="T0" fmla="*/ 0 w 366"/>
                  <a:gd name="T1" fmla="*/ 2147483647 h 294"/>
                  <a:gd name="T2" fmla="*/ 0 w 366"/>
                  <a:gd name="T3" fmla="*/ 2147483647 h 294"/>
                  <a:gd name="T4" fmla="*/ 2147483647 w 366"/>
                  <a:gd name="T5" fmla="*/ 2147483647 h 294"/>
                  <a:gd name="T6" fmla="*/ 2147483647 w 366"/>
                  <a:gd name="T7" fmla="*/ 2147483647 h 294"/>
                  <a:gd name="T8" fmla="*/ 2147483647 w 366"/>
                  <a:gd name="T9" fmla="*/ 2147483647 h 294"/>
                  <a:gd name="T10" fmla="*/ 2147483647 w 366"/>
                  <a:gd name="T11" fmla="*/ 2147483647 h 294"/>
                  <a:gd name="T12" fmla="*/ 2147483647 w 366"/>
                  <a:gd name="T13" fmla="*/ 2147483647 h 294"/>
                  <a:gd name="T14" fmla="*/ 2147483647 w 366"/>
                  <a:gd name="T15" fmla="*/ 2147483647 h 294"/>
                  <a:gd name="T16" fmla="*/ 2147483647 w 366"/>
                  <a:gd name="T17" fmla="*/ 2147483647 h 294"/>
                  <a:gd name="T18" fmla="*/ 2147483647 w 366"/>
                  <a:gd name="T19" fmla="*/ 2147483647 h 294"/>
                  <a:gd name="T20" fmla="*/ 2147483647 w 366"/>
                  <a:gd name="T21" fmla="*/ 2147483647 h 294"/>
                  <a:gd name="T22" fmla="*/ 2147483647 w 366"/>
                  <a:gd name="T23" fmla="*/ 2147483647 h 294"/>
                  <a:gd name="T24" fmla="*/ 2147483647 w 366"/>
                  <a:gd name="T25" fmla="*/ 2147483647 h 294"/>
                  <a:gd name="T26" fmla="*/ 2147483647 w 366"/>
                  <a:gd name="T27" fmla="*/ 0 h 294"/>
                  <a:gd name="T28" fmla="*/ 2147483647 w 366"/>
                  <a:gd name="T29" fmla="*/ 0 h 294"/>
                  <a:gd name="T30" fmla="*/ 0 w 366"/>
                  <a:gd name="T31" fmla="*/ 2147483647 h 294"/>
                  <a:gd name="T32" fmla="*/ 2147483647 w 366"/>
                  <a:gd name="T33" fmla="*/ 2147483647 h 294"/>
                  <a:gd name="T34" fmla="*/ 2147483647 w 366"/>
                  <a:gd name="T35" fmla="*/ 2147483647 h 294"/>
                  <a:gd name="T36" fmla="*/ 2147483647 w 366"/>
                  <a:gd name="T37" fmla="*/ 2147483647 h 294"/>
                  <a:gd name="T38" fmla="*/ 2147483647 w 366"/>
                  <a:gd name="T39" fmla="*/ 2147483647 h 294"/>
                  <a:gd name="T40" fmla="*/ 2147483647 w 366"/>
                  <a:gd name="T41" fmla="*/ 2147483647 h 294"/>
                  <a:gd name="T42" fmla="*/ 2147483647 w 366"/>
                  <a:gd name="T43" fmla="*/ 2147483647 h 294"/>
                  <a:gd name="T44" fmla="*/ 2147483647 w 366"/>
                  <a:gd name="T45" fmla="*/ 2147483647 h 294"/>
                  <a:gd name="T46" fmla="*/ 2147483647 w 366"/>
                  <a:gd name="T47" fmla="*/ 2147483647 h 294"/>
                  <a:gd name="T48" fmla="*/ 2147483647 w 366"/>
                  <a:gd name="T49" fmla="*/ 2147483647 h 294"/>
                  <a:gd name="T50" fmla="*/ 2147483647 w 366"/>
                  <a:gd name="T51" fmla="*/ 2147483647 h 294"/>
                  <a:gd name="T52" fmla="*/ 2147483647 w 366"/>
                  <a:gd name="T53" fmla="*/ 2147483647 h 294"/>
                  <a:gd name="T54" fmla="*/ 2147483647 w 366"/>
                  <a:gd name="T55" fmla="*/ 2147483647 h 294"/>
                  <a:gd name="T56" fmla="*/ 2147483647 w 366"/>
                  <a:gd name="T57" fmla="*/ 2147483647 h 2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66"/>
                  <a:gd name="T88" fmla="*/ 0 h 294"/>
                  <a:gd name="T89" fmla="*/ 366 w 366"/>
                  <a:gd name="T90" fmla="*/ 294 h 29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66" h="294">
                    <a:moveTo>
                      <a:pt x="0" y="70"/>
                    </a:moveTo>
                    <a:lnTo>
                      <a:pt x="0" y="294"/>
                    </a:lnTo>
                    <a:lnTo>
                      <a:pt x="292" y="294"/>
                    </a:lnTo>
                    <a:lnTo>
                      <a:pt x="306" y="294"/>
                    </a:lnTo>
                    <a:lnTo>
                      <a:pt x="316" y="292"/>
                    </a:lnTo>
                    <a:lnTo>
                      <a:pt x="326" y="290"/>
                    </a:lnTo>
                    <a:lnTo>
                      <a:pt x="334" y="286"/>
                    </a:lnTo>
                    <a:lnTo>
                      <a:pt x="348" y="276"/>
                    </a:lnTo>
                    <a:lnTo>
                      <a:pt x="356" y="264"/>
                    </a:lnTo>
                    <a:lnTo>
                      <a:pt x="362" y="254"/>
                    </a:lnTo>
                    <a:lnTo>
                      <a:pt x="364" y="244"/>
                    </a:lnTo>
                    <a:lnTo>
                      <a:pt x="366" y="234"/>
                    </a:lnTo>
                    <a:lnTo>
                      <a:pt x="366" y="0"/>
                    </a:lnTo>
                    <a:lnTo>
                      <a:pt x="72" y="0"/>
                    </a:lnTo>
                    <a:lnTo>
                      <a:pt x="0" y="70"/>
                    </a:lnTo>
                    <a:close/>
                    <a:moveTo>
                      <a:pt x="334" y="32"/>
                    </a:moveTo>
                    <a:lnTo>
                      <a:pt x="334" y="234"/>
                    </a:lnTo>
                    <a:lnTo>
                      <a:pt x="332" y="244"/>
                    </a:lnTo>
                    <a:lnTo>
                      <a:pt x="328" y="250"/>
                    </a:lnTo>
                    <a:lnTo>
                      <a:pt x="322" y="256"/>
                    </a:lnTo>
                    <a:lnTo>
                      <a:pt x="314" y="258"/>
                    </a:lnTo>
                    <a:lnTo>
                      <a:pt x="300" y="262"/>
                    </a:lnTo>
                    <a:lnTo>
                      <a:pt x="292" y="262"/>
                    </a:lnTo>
                    <a:lnTo>
                      <a:pt x="32" y="262"/>
                    </a:lnTo>
                    <a:lnTo>
                      <a:pt x="32" y="84"/>
                    </a:lnTo>
                    <a:lnTo>
                      <a:pt x="84" y="32"/>
                    </a:lnTo>
                    <a:lnTo>
                      <a:pt x="334" y="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latinLnBrk="0">
                  <a:defRPr/>
                </a:pPr>
                <a:endParaRPr lang="en-US" sz="2100"/>
              </a:p>
            </p:txBody>
          </p:sp>
        </p:grpSp>
      </p:grpSp>
      <p:sp>
        <p:nvSpPr>
          <p:cNvPr id="144428" name="TextBox 1"/>
          <p:cNvSpPr txBox="1">
            <a:spLocks noChangeArrowheads="1"/>
          </p:cNvSpPr>
          <p:nvPr/>
        </p:nvSpPr>
        <p:spPr bwMode="auto">
          <a:xfrm>
            <a:off x="6727963" y="2366615"/>
            <a:ext cx="2156642" cy="41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65" tIns="40083" rIns="80165" bIns="40083">
            <a:spAutoFit/>
          </a:bodyPr>
          <a:lstStyle/>
          <a:p>
            <a:pPr marL="154486" indent="-154486" latinLnBrk="0"/>
            <a:r>
              <a:rPr lang="en-US" altLang="ko-KR" sz="1100" i="1">
                <a:latin typeface="Calibri" pitchFamily="34" charset="0"/>
                <a:ea typeface="맑은 고딕" pitchFamily="50" charset="-127"/>
              </a:rPr>
              <a:t>*  eMG800 can be CCM but no redundancy is available</a:t>
            </a:r>
            <a:endParaRPr lang="ko-KR" altLang="en-US" sz="1100" i="1">
              <a:latin typeface="Calibri" pitchFamily="34" charset="0"/>
              <a:ea typeface="맑은 고딕" pitchFamily="50" charset="-127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423275" y="5415574"/>
            <a:ext cx="6383009" cy="634947"/>
          </a:xfrm>
          <a:prstGeom prst="rect">
            <a:avLst/>
          </a:prstGeom>
          <a:noFill/>
        </p:spPr>
        <p:txBody>
          <a:bodyPr lIns="80165" tIns="40083" rIns="80165" bIns="40083">
            <a:spAutoFit/>
          </a:bodyPr>
          <a:lstStyle/>
          <a:p>
            <a:pPr marL="157269" indent="-157269" latinLnBrk="0">
              <a:buFont typeface="Arial" pitchFamily="34" charset="0"/>
              <a:buChar char="•"/>
              <a:defRPr/>
            </a:pPr>
            <a:r>
              <a:rPr lang="en-US" altLang="ko-KR" sz="900" i="1" dirty="0"/>
              <a:t>An LCM system needs TNLCM license for TNET configuration.</a:t>
            </a:r>
          </a:p>
          <a:p>
            <a:pPr marL="157269" indent="-157269" latinLnBrk="0">
              <a:buFont typeface="Arial" pitchFamily="34" charset="0"/>
              <a:buChar char="•"/>
              <a:defRPr/>
            </a:pPr>
            <a:r>
              <a:rPr lang="en-US" altLang="ko-KR" sz="900" i="1" dirty="0"/>
              <a:t>TNLCM license enables all licenses except embedded VOIP/VM resource licenses and SWA licenses.</a:t>
            </a:r>
          </a:p>
          <a:p>
            <a:pPr marL="157269" indent="-157269" latinLnBrk="0">
              <a:buFont typeface="Arial" pitchFamily="34" charset="0"/>
              <a:buChar char="•"/>
              <a:defRPr/>
            </a:pPr>
            <a:r>
              <a:rPr lang="en-US" altLang="ko-KR" sz="900" i="1" dirty="0"/>
              <a:t>If LCM is disconnected from CCM, LCM runs as a standalone system for survivability and it needs to be reconnected to CCM within 60days. Otherwise, it goes to “Limited Service Mode”.</a:t>
            </a:r>
          </a:p>
        </p:txBody>
      </p:sp>
    </p:spTree>
    <p:extLst>
      <p:ext uri="{BB962C8B-B14F-4D97-AF65-F5344CB8AC3E}">
        <p14:creationId xmlns:p14="http://schemas.microsoft.com/office/powerpoint/2010/main" val="31029947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Enhanced license management</a:t>
            </a:r>
            <a:endParaRPr lang="ko-KR" altLang="en-US" dirty="0"/>
          </a:p>
        </p:txBody>
      </p:sp>
      <p:sp>
        <p:nvSpPr>
          <p:cNvPr id="5" name="Content Placeholder 10"/>
          <p:cNvSpPr txBox="1">
            <a:spLocks/>
          </p:cNvSpPr>
          <p:nvPr/>
        </p:nvSpPr>
        <p:spPr bwMode="auto">
          <a:xfrm>
            <a:off x="304211" y="947717"/>
            <a:ext cx="8687683" cy="1617187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 license mechanism is applied in eMG80 P2 (v1.2) for better </a:t>
            </a:r>
            <a:r>
              <a:rPr lang="en-US" alt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management, yet to keep its simplicity.</a:t>
            </a:r>
            <a:endParaRPr lang="en-US" altLang="en-US" sz="20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defTabSz="801654" latinLnBrk="0">
              <a:buFont typeface="Arial" pitchFamily="34" charset="0"/>
              <a:buChar char="•"/>
              <a:defRPr/>
            </a:pPr>
            <a:r>
              <a:rPr lang="en-US" altLang="en-US" sz="1100" i="1" kern="0" dirty="0">
                <a:solidFill>
                  <a:srgbClr val="0000CC"/>
                </a:solidFill>
              </a:rPr>
              <a:t>Need </a:t>
            </a:r>
            <a:r>
              <a:rPr lang="en-US" altLang="en-US" sz="1100" i="1" kern="0" dirty="0" smtClean="0">
                <a:solidFill>
                  <a:srgbClr val="0000CC"/>
                </a:solidFill>
              </a:rPr>
              <a:t>“P1 license transition to P2” in eMG80P2+ license portal when </a:t>
            </a:r>
            <a:r>
              <a:rPr lang="en-US" altLang="en-US" sz="1100" i="1" kern="0" dirty="0">
                <a:solidFill>
                  <a:srgbClr val="0000CC"/>
                </a:solidFill>
              </a:rPr>
              <a:t>software upgrade from P1(v1.0) to P2(v1.2) since license architectures are different between eMG80 P1 and P2. </a:t>
            </a:r>
            <a:r>
              <a:rPr lang="en-US" altLang="en-US" sz="1100" i="1" kern="0" dirty="0">
                <a:solidFill>
                  <a:srgbClr val="0000CC"/>
                </a:solidFill>
                <a:sym typeface="Wingdings" panose="05000000000000000000" pitchFamily="2" charset="2"/>
              </a:rPr>
              <a:t> Refer to next page for details</a:t>
            </a:r>
            <a:r>
              <a:rPr lang="en-US" altLang="en-US" sz="1100" i="1" kern="0" dirty="0" smtClean="0">
                <a:solidFill>
                  <a:srgbClr val="0000CC"/>
                </a:solidFill>
                <a:sym typeface="Wingdings" panose="05000000000000000000" pitchFamily="2" charset="2"/>
              </a:rPr>
              <a:t>.</a:t>
            </a:r>
            <a:endParaRPr lang="en-US" altLang="en-US" sz="1100" i="1" kern="0" dirty="0" smtClean="0">
              <a:solidFill>
                <a:srgbClr val="0000CC"/>
              </a:solidFill>
            </a:endParaRPr>
          </a:p>
          <a:p>
            <a:pPr lvl="1" defTabSz="801654" latinLnBrk="0">
              <a:buFont typeface="Arial" pitchFamily="34" charset="0"/>
              <a:buChar char="•"/>
              <a:defRPr/>
            </a:pPr>
            <a:r>
              <a:rPr lang="en-US" altLang="en-US" sz="1100" i="1" kern="0" dirty="0" smtClean="0">
                <a:solidFill>
                  <a:srgbClr val="0000CC"/>
                </a:solidFill>
              </a:rPr>
              <a:t>Be </a:t>
            </a:r>
            <a:r>
              <a:rPr lang="en-US" altLang="en-US" sz="1100" i="1" kern="0" dirty="0">
                <a:solidFill>
                  <a:srgbClr val="0000CC"/>
                </a:solidFill>
              </a:rPr>
              <a:t>noted that license transition is not required for later software upgrade from v1.2 to later version.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52518"/>
              </p:ext>
            </p:extLst>
          </p:nvPr>
        </p:nvGraphicFramePr>
        <p:xfrm>
          <a:off x="259862" y="2756956"/>
          <a:ext cx="8685878" cy="3408348"/>
        </p:xfrm>
        <a:graphic>
          <a:graphicData uri="http://schemas.openxmlformats.org/drawingml/2006/table">
            <a:tbl>
              <a:tblPr/>
              <a:tblGrid>
                <a:gridCol w="1355817"/>
                <a:gridCol w="2833117"/>
                <a:gridCol w="4496944"/>
              </a:tblGrid>
              <a:tr h="29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eMG80 P1 (~v1.0)</a:t>
                      </a:r>
                      <a:endParaRPr kumimoji="0" lang="ko-KR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eMG80 P2 (Unified v1.2~)</a:t>
                      </a:r>
                      <a:endParaRPr kumimoji="0" lang="ko-KR" alt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3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License Architecture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Individual license for each item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  <a:sym typeface="Wingdings" pitchFamily="2" charset="2"/>
                        </a:rPr>
                        <a:t>    Have to deal with multiple licenses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Single file based license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  <a:sym typeface="Wingdings" pitchFamily="2" charset="2"/>
                        </a:rPr>
                        <a:t>    Simple to deal with a single license file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707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Emergency Installation &amp; Trial licenses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One time trial for all applications for 90days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6-time temporary license activation for multiple trials or emergency installations from Web-Admin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1</a:t>
                      </a:r>
                      <a:r>
                        <a:rPr kumimoji="0" lang="en-US" altLang="ko-KR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st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 time : 60days valid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next 5 times : 30days valid each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7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Software Assurance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SMB Software Assurance Policy applied. (either options can be selectable)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One-year software upgrade license at fixed price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Software assurance (1/2/3/4/5year option)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864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Embedded licenses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VOIP Channel : 2 free channel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VM Channel : 2 free channel</a:t>
                      </a: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Phontage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 : 2 free copies</a:t>
                      </a: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Communicator : 2 free copies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VOIP Channel : 2 free channel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VM Channel : 2 free channel</a:t>
                      </a: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UCS Standard Desktop : 2 free copies</a:t>
                      </a: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UCS Standard Mobile : 2 free copies</a:t>
                      </a:r>
                    </a:p>
                    <a:p>
                      <a:pPr marL="171450" marR="0" lvl="0" indent="-171450" algn="l" defTabSz="4572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Clickcall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 : 2 free copies</a:t>
                      </a: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License migration from P1 to P2</a:t>
                      </a:r>
                      <a:endParaRPr kumimoji="0" lang="ko-KR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</a:rPr>
                        <a:t>Support license migration from P1 to P2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ea typeface="맑은 고딕" pitchFamily="50" charset="-127"/>
                          <a:cs typeface="Arial" charset="0"/>
                          <a:sym typeface="Wingdings" pitchFamily="2" charset="2"/>
                        </a:rPr>
                        <a:t>  Refer to next page for details.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78226" marR="78226" marT="41459" marB="4145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7609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P1 to P2+ License Transition</a:t>
            </a:r>
            <a:endParaRPr lang="ko-KR" altLang="en-US" dirty="0"/>
          </a:p>
        </p:txBody>
      </p:sp>
      <p:sp>
        <p:nvSpPr>
          <p:cNvPr id="23" name="Content Placeholder 25"/>
          <p:cNvSpPr txBox="1">
            <a:spLocks/>
          </p:cNvSpPr>
          <p:nvPr/>
        </p:nvSpPr>
        <p:spPr bwMode="auto">
          <a:xfrm>
            <a:off x="381623" y="882420"/>
            <a:ext cx="8380754" cy="1501829"/>
          </a:xfrm>
          <a:prstGeom prst="rect">
            <a:avLst/>
          </a:prstGeom>
          <a:noFill/>
          <a:ln>
            <a:noFill/>
          </a:ln>
          <a:extLst/>
        </p:spPr>
        <p:txBody>
          <a:bodyPr lIns="63122" tIns="0" rIns="63122" bIns="0"/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Simple process for the free license transition is supported.</a:t>
            </a:r>
          </a:p>
          <a:p>
            <a:pPr lvl="1" defTabSz="801654" latinLnBrk="0">
              <a:defRPr/>
            </a:pPr>
            <a:r>
              <a:rPr lang="en-US" sz="1100" i="1" kern="0" dirty="0">
                <a:solidFill>
                  <a:srgbClr val="0000CC"/>
                </a:solidFill>
              </a:rPr>
              <a:t>There are 2 cases for license transition as belows depending on what licenses have been used in P1 software and what further licenses to use in P2 software.</a:t>
            </a:r>
          </a:p>
          <a:p>
            <a:pPr lvl="1" defTabSz="801654" latinLnBrk="0">
              <a:defRPr/>
            </a:pPr>
            <a:r>
              <a:rPr lang="en-US" sz="1100" i="1" kern="0" dirty="0">
                <a:solidFill>
                  <a:srgbClr val="0000CC"/>
                </a:solidFill>
              </a:rPr>
              <a:t>Communicator is not supported from P2 software. Instead, UCS Mobile is provided via the license transition.</a:t>
            </a:r>
          </a:p>
          <a:p>
            <a:pPr lvl="1" defTabSz="801654" latinLnBrk="0">
              <a:defRPr/>
            </a:pPr>
            <a:r>
              <a:rPr lang="en-US" sz="1100" i="1" kern="0" dirty="0">
                <a:solidFill>
                  <a:srgbClr val="0000CC"/>
                </a:solidFill>
              </a:rPr>
              <a:t>No further P1 licenses can be uploaded in Unified software once upgraded to Unified software from P1 software. (Download eMG80 P2 licenses</a:t>
            </a:r>
          </a:p>
          <a:p>
            <a:pPr defTabSz="801654" latinLnBrk="0">
              <a:defRPr/>
            </a:pPr>
            <a:endParaRPr kumimoji="0" lang="en-US" sz="2000" i="1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6567" y="2384249"/>
            <a:ext cx="8193337" cy="3500370"/>
            <a:chOff x="592138" y="2029133"/>
            <a:chExt cx="9577387" cy="4461857"/>
          </a:xfrm>
        </p:grpSpPr>
        <p:sp>
          <p:nvSpPr>
            <p:cNvPr id="2" name="Rounded Rectangle 1"/>
            <p:cNvSpPr/>
            <p:nvPr/>
          </p:nvSpPr>
          <p:spPr>
            <a:xfrm>
              <a:off x="7000875" y="2029133"/>
              <a:ext cx="3168650" cy="445026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latinLnBrk="0">
                <a:defRPr/>
              </a:pPr>
              <a:r>
                <a:rPr kumimoji="0" lang="en-US" altLang="ko-KR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eMG80 </a:t>
              </a:r>
              <a:r>
                <a:rPr kumimoji="0" lang="en-US" altLang="ko-KR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P2 or later</a:t>
              </a:r>
            </a:p>
            <a:p>
              <a:pPr algn="ctr" latinLnBrk="0">
                <a:defRPr/>
              </a:pPr>
              <a:r>
                <a:rPr kumimoji="0" lang="en-US" altLang="ko-KR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(v1.2 or later) </a:t>
              </a:r>
              <a:endParaRPr kumimoji="0" lang="ko-KR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156678" name="Group 4"/>
            <p:cNvGrpSpPr>
              <a:grpSpLocks/>
            </p:cNvGrpSpPr>
            <p:nvPr/>
          </p:nvGrpSpPr>
          <p:grpSpPr bwMode="auto">
            <a:xfrm>
              <a:off x="7518400" y="4570759"/>
              <a:ext cx="2435226" cy="1920231"/>
              <a:chOff x="5632350" y="3758341"/>
              <a:chExt cx="3221777" cy="3516924"/>
            </a:xfrm>
          </p:grpSpPr>
          <p:grpSp>
            <p:nvGrpSpPr>
              <p:cNvPr id="156695" name="Group 28"/>
              <p:cNvGrpSpPr>
                <a:grpSpLocks/>
              </p:cNvGrpSpPr>
              <p:nvPr/>
            </p:nvGrpSpPr>
            <p:grpSpPr bwMode="auto">
              <a:xfrm>
                <a:off x="5632350" y="3758341"/>
                <a:ext cx="3049556" cy="2794003"/>
                <a:chOff x="5704359" y="3830349"/>
                <a:chExt cx="3320628" cy="2794003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5704359" y="3830349"/>
                  <a:ext cx="3320628" cy="2794003"/>
                </a:xfrm>
                <a:prstGeom prst="roundRect">
                  <a:avLst/>
                </a:prstGeom>
                <a:solidFill>
                  <a:srgbClr val="2E427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algn="ctr" latinLnBrk="0">
                    <a:defRPr/>
                  </a:pPr>
                  <a:r>
                    <a:rPr lang="en-US" altLang="ko-KR" sz="1000" b="1" dirty="0">
                      <a:solidFill>
                        <a:schemeClr val="bg1"/>
                      </a:solidFill>
                    </a:rPr>
                    <a:t>P2 License field</a:t>
                  </a:r>
                </a:p>
              </p:txBody>
            </p:sp>
            <p:sp>
              <p:nvSpPr>
                <p:cNvPr id="27" name="Rounded Rectangle 26"/>
                <p:cNvSpPr/>
                <p:nvPr/>
              </p:nvSpPr>
              <p:spPr>
                <a:xfrm>
                  <a:off x="6095425" y="4501988"/>
                  <a:ext cx="2659704" cy="936223"/>
                </a:xfrm>
                <a:prstGeom prst="roundRect">
                  <a:avLst/>
                </a:prstGeom>
                <a:solidFill>
                  <a:srgbClr val="8D92B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latinLnBrk="0">
                    <a:defRPr/>
                  </a:pPr>
                  <a:r>
                    <a:rPr lang="en-US" altLang="ko-KR" sz="9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P1 + P2 Licenses</a:t>
                  </a:r>
                  <a:endParaRPr lang="ko-KR" altLang="en-US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  <p:sp>
            <p:nvSpPr>
              <p:cNvPr id="156696" name="TextBox 30"/>
              <p:cNvSpPr txBox="1">
                <a:spLocks noChangeArrowheads="1"/>
              </p:cNvSpPr>
              <p:nvPr/>
            </p:nvSpPr>
            <p:spPr bwMode="auto">
              <a:xfrm>
                <a:off x="5899680" y="5320880"/>
                <a:ext cx="2748060" cy="1185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900" dirty="0">
                    <a:solidFill>
                      <a:schemeClr val="bg1"/>
                    </a:solidFill>
                    <a:latin typeface="Calibri" pitchFamily="34" charset="0"/>
                    <a:ea typeface="맑은 고딕" pitchFamily="50" charset="-127"/>
                  </a:rPr>
                  <a:t>Single license file </a:t>
                </a:r>
              </a:p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900" dirty="0">
                    <a:solidFill>
                      <a:schemeClr val="bg1"/>
                    </a:solidFill>
                    <a:latin typeface="Calibri" pitchFamily="34" charset="0"/>
                    <a:ea typeface="맑은 고딕" pitchFamily="50" charset="-127"/>
                  </a:rPr>
                  <a:t>Re-named P1* and new P2 licenses (eMG80N-xxx)</a:t>
                </a:r>
                <a:endParaRPr lang="ko-KR" altLang="en-US" sz="900" dirty="0">
                  <a:solidFill>
                    <a:schemeClr val="bg1"/>
                  </a:solidFill>
                  <a:latin typeface="Calibri" pitchFamily="34" charset="0"/>
                  <a:ea typeface="맑은 고딕" pitchFamily="50" charset="-127"/>
                </a:endParaRPr>
              </a:p>
            </p:txBody>
          </p:sp>
          <p:sp>
            <p:nvSpPr>
              <p:cNvPr id="156697" name="TextBox 31"/>
              <p:cNvSpPr txBox="1">
                <a:spLocks noChangeArrowheads="1"/>
              </p:cNvSpPr>
              <p:nvPr/>
            </p:nvSpPr>
            <p:spPr bwMode="auto">
              <a:xfrm>
                <a:off x="5662670" y="6556731"/>
                <a:ext cx="3191457" cy="7185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latinLnBrk="0"/>
                <a:r>
                  <a:rPr lang="en-US" altLang="ko-KR" sz="700" dirty="0">
                    <a:latin typeface="Calibri" pitchFamily="34" charset="0"/>
                    <a:ea typeface="맑은 고딕" pitchFamily="50" charset="-127"/>
                  </a:rPr>
                  <a:t>* Phase 1 licenses were re-named to be used in P2 license </a:t>
                </a:r>
                <a:endParaRPr lang="ko-KR" altLang="en-US" sz="700" dirty="0">
                  <a:latin typeface="Calibri" pitchFamily="34" charset="0"/>
                  <a:ea typeface="맑은 고딕" pitchFamily="50" charset="-127"/>
                </a:endParaRPr>
              </a:p>
            </p:txBody>
          </p:sp>
        </p:grpSp>
        <p:sp>
          <p:nvSpPr>
            <p:cNvPr id="18" name="Rounded Rectangle 17"/>
            <p:cNvSpPr/>
            <p:nvPr/>
          </p:nvSpPr>
          <p:spPr>
            <a:xfrm>
              <a:off x="592138" y="2029133"/>
              <a:ext cx="3024187" cy="445026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latinLnBrk="0">
                <a:defRPr/>
              </a:pPr>
              <a:r>
                <a:rPr kumimoji="0" lang="en-US" altLang="ko-KR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eMG80 </a:t>
              </a:r>
              <a:r>
                <a:rPr kumimoji="0" lang="en-US" altLang="ko-KR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P1</a:t>
              </a:r>
            </a:p>
            <a:p>
              <a:pPr algn="ctr" latinLnBrk="0">
                <a:defRPr/>
              </a:pPr>
              <a:r>
                <a:rPr kumimoji="0" lang="en-US" altLang="ko-KR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(V1.0)</a:t>
              </a:r>
              <a:endParaRPr kumimoji="0" lang="ko-KR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156680" name="Group 18"/>
            <p:cNvGrpSpPr>
              <a:grpSpLocks/>
            </p:cNvGrpSpPr>
            <p:nvPr/>
          </p:nvGrpSpPr>
          <p:grpSpPr bwMode="auto">
            <a:xfrm>
              <a:off x="952500" y="3253269"/>
              <a:ext cx="2303463" cy="1541294"/>
              <a:chOff x="1743919" y="3637409"/>
              <a:chExt cx="3240360" cy="2825548"/>
            </a:xfrm>
          </p:grpSpPr>
          <p:grpSp>
            <p:nvGrpSpPr>
              <p:cNvPr id="156691" name="Group 19"/>
              <p:cNvGrpSpPr>
                <a:grpSpLocks/>
              </p:cNvGrpSpPr>
              <p:nvPr/>
            </p:nvGrpSpPr>
            <p:grpSpPr bwMode="auto">
              <a:xfrm>
                <a:off x="1743919" y="3637409"/>
                <a:ext cx="3240360" cy="2825548"/>
                <a:chOff x="1815927" y="3709417"/>
                <a:chExt cx="3528392" cy="2825548"/>
              </a:xfrm>
            </p:grpSpPr>
            <p:sp>
              <p:nvSpPr>
                <p:cNvPr id="22" name="Rounded Rectangle 21"/>
                <p:cNvSpPr/>
                <p:nvPr/>
              </p:nvSpPr>
              <p:spPr>
                <a:xfrm>
                  <a:off x="1815927" y="3709417"/>
                  <a:ext cx="3528392" cy="2825548"/>
                </a:xfrm>
                <a:prstGeom prst="roundRect">
                  <a:avLst/>
                </a:prstGeom>
                <a:solidFill>
                  <a:srgbClr val="89BA1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algn="ctr" latinLnBrk="0">
                    <a:defRPr/>
                  </a:pPr>
                  <a:r>
                    <a:rPr lang="en-US" altLang="ko-KR" sz="1000" b="1" dirty="0">
                      <a:solidFill>
                        <a:schemeClr val="bg1"/>
                      </a:solidFill>
                    </a:rPr>
                    <a:t>P1 License field</a:t>
                  </a:r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>
                  <a:off x="2129617" y="4501006"/>
                  <a:ext cx="2901013" cy="937102"/>
                </a:xfrm>
                <a:prstGeom prst="roundRect">
                  <a:avLst/>
                </a:prstGeom>
                <a:solidFill>
                  <a:srgbClr val="BED68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latinLnBrk="0">
                    <a:defRPr/>
                  </a:pPr>
                  <a:r>
                    <a:rPr lang="en-US" altLang="ko-KR" sz="9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P1</a:t>
                  </a:r>
                  <a:endParaRPr lang="ko-KR" altLang="en-US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  <p:sp>
            <p:nvSpPr>
              <p:cNvPr id="156692" name="TextBox 20"/>
              <p:cNvSpPr txBox="1">
                <a:spLocks noChangeArrowheads="1"/>
              </p:cNvSpPr>
              <p:nvPr/>
            </p:nvSpPr>
            <p:spPr bwMode="auto">
              <a:xfrm>
                <a:off x="1946442" y="5356856"/>
                <a:ext cx="2957503" cy="863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900" dirty="0">
                    <a:latin typeface="Calibri" pitchFamily="34" charset="0"/>
                    <a:ea typeface="맑은 고딕" pitchFamily="50" charset="-127"/>
                  </a:rPr>
                  <a:t>Individual license for each item</a:t>
                </a:r>
              </a:p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900" dirty="0">
                    <a:latin typeface="Calibri" pitchFamily="34" charset="0"/>
                    <a:ea typeface="맑은 고딕" pitchFamily="50" charset="-127"/>
                  </a:rPr>
                  <a:t>Only P1 licenses (eMG80-xxx)</a:t>
                </a:r>
              </a:p>
            </p:txBody>
          </p:sp>
        </p:grpSp>
        <p:cxnSp>
          <p:nvCxnSpPr>
            <p:cNvPr id="8" name="Elbow Connector 7"/>
            <p:cNvCxnSpPr/>
            <p:nvPr/>
          </p:nvCxnSpPr>
          <p:spPr>
            <a:xfrm flipV="1">
              <a:off x="3471863" y="3177283"/>
              <a:ext cx="4046537" cy="324211"/>
            </a:xfrm>
            <a:prstGeom prst="bentConnector3">
              <a:avLst>
                <a:gd name="adj1" fmla="val 82839"/>
              </a:avLst>
            </a:prstGeom>
            <a:ln>
              <a:headEnd type="oval" w="med" len="med"/>
              <a:tailEnd type="triangl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>
              <a:off x="3471863" y="3943487"/>
              <a:ext cx="4046537" cy="1271852"/>
            </a:xfrm>
            <a:prstGeom prst="bentConnector3">
              <a:avLst>
                <a:gd name="adj1" fmla="val 82679"/>
              </a:avLst>
            </a:prstGeom>
            <a:ln>
              <a:headEnd type="oval" w="med" len="med"/>
              <a:tailEnd type="triangl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616324" y="2534772"/>
              <a:ext cx="3240090" cy="9611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54486" indent="-154486" latinLnBrk="0">
                <a:buFontTx/>
                <a:buAutoNum type="arabicParenR"/>
                <a:defRPr/>
              </a:pPr>
              <a:r>
                <a:rPr lang="en-US" altLang="ko-KR" sz="1100" b="1" dirty="0"/>
                <a:t>Only in-used P1 licenses to use with P2 software </a:t>
              </a:r>
              <a:r>
                <a:rPr lang="en-US" altLang="ko-KR" sz="1100" b="1" dirty="0">
                  <a:solidFill>
                    <a:srgbClr val="FF0000"/>
                  </a:solidFill>
                </a:rPr>
                <a:t>(except Communicator)</a:t>
              </a:r>
            </a:p>
            <a:p>
              <a:pPr marL="180975" indent="-90488" latinLnBrk="0">
                <a:buFontTx/>
                <a:buChar char="-"/>
                <a:defRPr/>
              </a:pPr>
              <a:r>
                <a:rPr lang="en-US" altLang="ko-KR" sz="1050" dirty="0"/>
                <a:t>System Software </a:t>
              </a:r>
              <a:r>
                <a:rPr lang="en-US" altLang="ko-KR" sz="1050" dirty="0" smtClean="0"/>
                <a:t>upgrade then, direct </a:t>
              </a:r>
              <a:r>
                <a:rPr lang="en-US" altLang="ko-KR" sz="1050" dirty="0"/>
                <a:t>license transition (No action is required)</a:t>
              </a:r>
              <a:endParaRPr lang="ko-KR" altLang="en-US" sz="105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616325" y="4026720"/>
              <a:ext cx="3095626" cy="9807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154486" indent="-154486" latinLnBrk="0">
                <a:defRPr/>
              </a:pPr>
              <a:r>
                <a:rPr lang="en-US" altLang="ko-KR" sz="1100" b="1" dirty="0"/>
                <a:t>2) P1 licenses with additional P2 licenses or </a:t>
              </a:r>
              <a:r>
                <a:rPr lang="en-US" altLang="ko-KR" sz="1100" b="1" dirty="0">
                  <a:solidFill>
                    <a:srgbClr val="FF0000"/>
                  </a:solidFill>
                </a:rPr>
                <a:t>Communicator </a:t>
              </a:r>
              <a:r>
                <a:rPr lang="en-US" altLang="ko-KR" sz="1100" b="1" dirty="0"/>
                <a:t>to use</a:t>
              </a:r>
            </a:p>
            <a:p>
              <a:pPr marL="154486" indent="161444" latinLnBrk="0">
                <a:buFontTx/>
                <a:buChar char="-"/>
                <a:defRPr/>
              </a:pPr>
              <a:r>
                <a:rPr lang="en-US" altLang="ko-KR" sz="1050" dirty="0"/>
                <a:t>System Software upgrade</a:t>
              </a:r>
            </a:p>
            <a:p>
              <a:pPr marL="154486" indent="161444" latinLnBrk="0">
                <a:buFontTx/>
                <a:buChar char="-"/>
                <a:defRPr/>
              </a:pPr>
              <a:r>
                <a:rPr lang="en-US" altLang="ko-KR" sz="1050" dirty="0"/>
                <a:t>Re-download the P2 license file*</a:t>
              </a:r>
              <a:endParaRPr lang="ko-KR" altLang="en-US" sz="105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60789" y="5025513"/>
              <a:ext cx="3095626" cy="13534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atinLnBrk="0">
                <a:defRPr/>
              </a:pPr>
              <a:r>
                <a:rPr lang="en-US" altLang="ko-KR" sz="1050" b="1" dirty="0"/>
                <a:t>*</a:t>
              </a:r>
              <a:r>
                <a:rPr lang="en-US" altLang="ko-KR" sz="1050" b="1" u="sng" dirty="0"/>
                <a:t>How to get a P2 license file</a:t>
              </a:r>
            </a:p>
            <a:p>
              <a:pPr marL="150310" indent="-150310" latinLnBrk="0">
                <a:buFontTx/>
                <a:buChar char="-"/>
                <a:defRPr/>
              </a:pPr>
              <a:r>
                <a:rPr lang="en-US" altLang="ko-KR" sz="1050" dirty="0"/>
                <a:t>1</a:t>
              </a:r>
              <a:r>
                <a:rPr lang="en-US" altLang="ko-KR" sz="1050" baseline="30000" dirty="0"/>
                <a:t>st</a:t>
              </a:r>
              <a:r>
                <a:rPr lang="en-US" altLang="ko-KR" sz="1050" dirty="0"/>
                <a:t> step : transit P1 license in license portal if in-use (free)</a:t>
              </a:r>
            </a:p>
            <a:p>
              <a:pPr marL="150310" indent="-150310" latinLnBrk="0">
                <a:buFontTx/>
                <a:buChar char="-"/>
                <a:defRPr/>
              </a:pPr>
              <a:r>
                <a:rPr lang="en-US" altLang="ko-KR" sz="1050" dirty="0"/>
                <a:t>2</a:t>
              </a:r>
              <a:r>
                <a:rPr lang="en-US" altLang="ko-KR" sz="1050" baseline="30000" dirty="0"/>
                <a:t>nd</a:t>
              </a:r>
              <a:r>
                <a:rPr lang="en-US" altLang="ko-KR" sz="1050" dirty="0"/>
                <a:t> step : download P2 licenses, then license portal will provide a consolidated license file of P1 and P2.</a:t>
              </a:r>
            </a:p>
          </p:txBody>
        </p:sp>
        <p:grpSp>
          <p:nvGrpSpPr>
            <p:cNvPr id="156686" name="Group 53"/>
            <p:cNvGrpSpPr>
              <a:grpSpLocks/>
            </p:cNvGrpSpPr>
            <p:nvPr/>
          </p:nvGrpSpPr>
          <p:grpSpPr bwMode="auto">
            <a:xfrm>
              <a:off x="7518400" y="2846737"/>
              <a:ext cx="2621654" cy="1498773"/>
              <a:chOff x="1743919" y="3637409"/>
              <a:chExt cx="3685430" cy="2747591"/>
            </a:xfrm>
          </p:grpSpPr>
          <p:grpSp>
            <p:nvGrpSpPr>
              <p:cNvPr id="156687" name="Group 54"/>
              <p:cNvGrpSpPr>
                <a:grpSpLocks/>
              </p:cNvGrpSpPr>
              <p:nvPr/>
            </p:nvGrpSpPr>
            <p:grpSpPr bwMode="auto">
              <a:xfrm>
                <a:off x="1743919" y="3637409"/>
                <a:ext cx="3240360" cy="2735054"/>
                <a:chOff x="1815927" y="3709417"/>
                <a:chExt cx="3528392" cy="2735054"/>
              </a:xfrm>
            </p:grpSpPr>
            <p:sp>
              <p:nvSpPr>
                <p:cNvPr id="57" name="Rounded Rectangle 56"/>
                <p:cNvSpPr/>
                <p:nvPr/>
              </p:nvSpPr>
              <p:spPr>
                <a:xfrm>
                  <a:off x="1815927" y="3709417"/>
                  <a:ext cx="3528392" cy="2735054"/>
                </a:xfrm>
                <a:prstGeom prst="roundRect">
                  <a:avLst/>
                </a:prstGeom>
                <a:solidFill>
                  <a:srgbClr val="89BA1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algn="ctr" latinLnBrk="0">
                    <a:defRPr/>
                  </a:pPr>
                  <a:r>
                    <a:rPr lang="en-US" altLang="ko-KR" sz="1000" b="1" dirty="0">
                      <a:solidFill>
                        <a:schemeClr val="bg1"/>
                      </a:solidFill>
                    </a:rPr>
                    <a:t>P1 License field</a:t>
                  </a:r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2129401" y="4353885"/>
                  <a:ext cx="2901446" cy="575937"/>
                </a:xfrm>
                <a:prstGeom prst="roundRect">
                  <a:avLst/>
                </a:prstGeom>
                <a:solidFill>
                  <a:srgbClr val="BED68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latinLnBrk="0">
                    <a:defRPr/>
                  </a:pPr>
                  <a:r>
                    <a:rPr lang="en-US" altLang="ko-KR" sz="9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P1</a:t>
                  </a:r>
                  <a:endParaRPr lang="ko-KR" altLang="en-US" sz="9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  <p:sp>
            <p:nvSpPr>
              <p:cNvPr id="156688" name="TextBox 55"/>
              <p:cNvSpPr txBox="1">
                <a:spLocks noChangeArrowheads="1"/>
              </p:cNvSpPr>
              <p:nvPr/>
            </p:nvSpPr>
            <p:spPr bwMode="auto">
              <a:xfrm>
                <a:off x="1905013" y="4730826"/>
                <a:ext cx="3524336" cy="1654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800" dirty="0">
                    <a:latin typeface="Calibri" pitchFamily="34" charset="0"/>
                    <a:ea typeface="맑은 고딕" pitchFamily="50" charset="-127"/>
                  </a:rPr>
                  <a:t>Individual license for each item</a:t>
                </a:r>
              </a:p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800" dirty="0">
                    <a:latin typeface="Calibri" pitchFamily="34" charset="0"/>
                    <a:ea typeface="맑은 고딕" pitchFamily="50" charset="-127"/>
                  </a:rPr>
                  <a:t>Only </a:t>
                </a:r>
                <a:r>
                  <a:rPr lang="en-US" altLang="ko-KR" sz="800" dirty="0" smtClean="0">
                    <a:latin typeface="Calibri" pitchFamily="34" charset="0"/>
                    <a:ea typeface="맑은 고딕" pitchFamily="50" charset="-127"/>
                  </a:rPr>
                  <a:t>in-used P1 </a:t>
                </a:r>
                <a:r>
                  <a:rPr lang="en-US" altLang="ko-KR" sz="800" dirty="0">
                    <a:latin typeface="Calibri" pitchFamily="34" charset="0"/>
                    <a:ea typeface="맑은 고딕" pitchFamily="50" charset="-127"/>
                  </a:rPr>
                  <a:t>licenses (eMG80-xxx</a:t>
                </a:r>
                <a:r>
                  <a:rPr lang="en-US" altLang="ko-KR" sz="800" dirty="0" smtClean="0">
                    <a:latin typeface="Calibri" pitchFamily="34" charset="0"/>
                    <a:ea typeface="맑은 고딕" pitchFamily="50" charset="-127"/>
                  </a:rPr>
                  <a:t>) without P2 licenses</a:t>
                </a:r>
              </a:p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800" dirty="0" smtClean="0">
                    <a:solidFill>
                      <a:srgbClr val="FF0000"/>
                    </a:solidFill>
                    <a:latin typeface="Calibri" pitchFamily="34" charset="0"/>
                    <a:ea typeface="맑은 고딕" pitchFamily="50" charset="-127"/>
                  </a:rPr>
                  <a:t>No new registration of P1 licenses</a:t>
                </a:r>
                <a:endParaRPr lang="en-US" altLang="ko-KR" sz="800" dirty="0">
                  <a:solidFill>
                    <a:srgbClr val="FF0000"/>
                  </a:solidFill>
                  <a:latin typeface="Calibri" pitchFamily="34" charset="0"/>
                  <a:ea typeface="맑은 고딕" pitchFamily="50" charset="-127"/>
                </a:endParaRPr>
              </a:p>
              <a:p>
                <a:pPr marL="150310" indent="-150310" latinLnBrk="0">
                  <a:buFont typeface="Arial" charset="0"/>
                  <a:buChar char="•"/>
                </a:pPr>
                <a:r>
                  <a:rPr lang="en-US" altLang="ko-KR" sz="800" dirty="0">
                    <a:solidFill>
                      <a:srgbClr val="FF0000"/>
                    </a:solidFill>
                    <a:latin typeface="Calibri" pitchFamily="34" charset="0"/>
                    <a:ea typeface="맑은 고딕" pitchFamily="50" charset="-127"/>
                  </a:rPr>
                  <a:t>No communicator supported</a:t>
                </a: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2434068" y="5901175"/>
            <a:ext cx="4533900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b="1" i="1" dirty="0" smtClean="0">
                <a:latin typeface="+mn-lt"/>
                <a:ea typeface="+mn-ea"/>
              </a:rPr>
              <a:t>**For P2 Software and applications trials without P2 license file.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i="1" dirty="0" smtClean="0">
                <a:latin typeface="+mn-lt"/>
                <a:ea typeface="+mn-ea"/>
              </a:rPr>
              <a:t>- Change the “License Type” in maintenance mode (Refer to the training document for 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i="1" dirty="0" smtClean="0">
                <a:latin typeface="+mn-lt"/>
                <a:ea typeface="+mn-ea"/>
              </a:rPr>
              <a:t>“</a:t>
            </a:r>
            <a:r>
              <a:rPr kumimoji="0" lang="en-US" altLang="ko-KR" sz="900" i="1" dirty="0">
                <a:latin typeface="+mn-lt"/>
                <a:ea typeface="+mn-ea"/>
              </a:rPr>
              <a:t>SMB-</a:t>
            </a:r>
            <a:r>
              <a:rPr kumimoji="0" lang="en-US" altLang="ko-KR" sz="900" i="1" dirty="0" err="1">
                <a:latin typeface="+mn-lt"/>
                <a:ea typeface="+mn-ea"/>
              </a:rPr>
              <a:t>SW_Upgrade</a:t>
            </a:r>
            <a:r>
              <a:rPr kumimoji="0" lang="en-US" altLang="ko-KR" sz="900" i="1" dirty="0">
                <a:latin typeface="+mn-lt"/>
                <a:ea typeface="+mn-ea"/>
              </a:rPr>
              <a:t> on WEB” </a:t>
            </a:r>
            <a:r>
              <a:rPr kumimoji="0" lang="en-US" altLang="ko-KR" sz="900" i="1" dirty="0" smtClean="0">
                <a:latin typeface="+mn-lt"/>
                <a:ea typeface="+mn-ea"/>
              </a:rPr>
              <a:t>for details)</a:t>
            </a:r>
            <a:endParaRPr kumimoji="0" lang="ko-KR" altLang="en-US" sz="800" i="1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16358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ontent Placeholder 10"/>
          <p:cNvSpPr txBox="1">
            <a:spLocks/>
          </p:cNvSpPr>
          <p:nvPr/>
        </p:nvSpPr>
        <p:spPr bwMode="auto">
          <a:xfrm>
            <a:off x="304211" y="1001655"/>
            <a:ext cx="8839789" cy="1121407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 license architecture </a:t>
            </a:r>
            <a:r>
              <a:rPr lang="en-US" alt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eMG80 P2</a:t>
            </a:r>
          </a:p>
          <a:p>
            <a:pPr lvl="1" defTabSz="801654" latinLnBrk="0">
              <a:defRPr/>
            </a:pPr>
            <a:r>
              <a:rPr lang="en-US" altLang="en-US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 port license is not applied in eMG80 P2</a:t>
            </a:r>
          </a:p>
          <a:p>
            <a:pPr lvl="1" defTabSz="801654" latinLnBrk="0">
              <a:defRPr/>
            </a:pPr>
            <a:r>
              <a:rPr lang="en-US" altLang="en-US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IP Extension – 32ea provided by default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License Update (1/4) - Overview</a:t>
            </a:r>
            <a:endParaRPr lang="ko-KR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4211" y="1988840"/>
            <a:ext cx="8517502" cy="4045596"/>
            <a:chOff x="161435" y="2119708"/>
            <a:chExt cx="8803054" cy="4045596"/>
          </a:xfrm>
        </p:grpSpPr>
        <p:grpSp>
          <p:nvGrpSpPr>
            <p:cNvPr id="30" name="Group 13"/>
            <p:cNvGrpSpPr>
              <a:grpSpLocks/>
            </p:cNvGrpSpPr>
            <p:nvPr/>
          </p:nvGrpSpPr>
          <p:grpSpPr bwMode="auto">
            <a:xfrm>
              <a:off x="7586865" y="2119708"/>
              <a:ext cx="1372586" cy="307134"/>
              <a:chOff x="9200676" y="1123237"/>
              <a:chExt cx="1562912" cy="425940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9200676" y="1369685"/>
                <a:ext cx="1562912" cy="179492"/>
              </a:xfrm>
              <a:prstGeom prst="rect">
                <a:avLst/>
              </a:prstGeom>
              <a:gradFill rotWithShape="1">
                <a:gsLst>
                  <a:gs pos="0">
                    <a:srgbClr val="58585A">
                      <a:shade val="51000"/>
                      <a:satMod val="130000"/>
                    </a:srgbClr>
                  </a:gs>
                  <a:gs pos="80000">
                    <a:srgbClr val="58585A">
                      <a:shade val="93000"/>
                      <a:satMod val="130000"/>
                    </a:srgbClr>
                  </a:gs>
                  <a:gs pos="100000">
                    <a:srgbClr val="58585A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72000" rIns="72000" anchor="ctr"/>
              <a:lstStyle/>
              <a:p>
                <a:pPr algn="r" defTabSz="801654" latinLnBrk="0">
                  <a:spcBef>
                    <a:spcPct val="50000"/>
                  </a:spcBef>
                  <a:defRPr/>
                </a:pPr>
                <a:r>
                  <a:rPr lang="en-US" sz="1000" b="1" kern="0" dirty="0">
                    <a:solidFill>
                      <a:srgbClr val="FFFFFF"/>
                    </a:solidFill>
                  </a:rPr>
                  <a:t>Hardware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9200676" y="1123237"/>
                <a:ext cx="1562912" cy="206188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72000" rIns="72000" anchor="ctr"/>
              <a:lstStyle/>
              <a:p>
                <a:pPr algn="r" defTabSz="801654" latinLnBrk="0">
                  <a:spcBef>
                    <a:spcPct val="50000"/>
                  </a:spcBef>
                  <a:defRPr/>
                </a:pPr>
                <a:r>
                  <a:rPr lang="en-US" sz="1000" b="1" kern="0" dirty="0">
                    <a:solidFill>
                      <a:srgbClr val="FFC000"/>
                    </a:solidFill>
                  </a:rPr>
                  <a:t>Licenses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 bwMode="auto">
            <a:xfrm>
              <a:off x="7586864" y="2550012"/>
              <a:ext cx="1377625" cy="3615292"/>
            </a:xfrm>
            <a:prstGeom prst="rect">
              <a:avLst/>
            </a:prstGeom>
            <a:solidFill>
              <a:srgbClr val="336699"/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r>
                <a:rPr lang="en-US" sz="1200" b="1" kern="0" dirty="0">
                  <a:solidFill>
                    <a:srgbClr val="FF9900"/>
                  </a:solidFill>
                  <a:latin typeface="Calibri" panose="020F0502020204030204" pitchFamily="34" charset="0"/>
                </a:rPr>
                <a:t>Software Assurance licenses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778433" y="2550012"/>
              <a:ext cx="2489743" cy="3615292"/>
              <a:chOff x="4894256" y="2550012"/>
              <a:chExt cx="2080200" cy="3615292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4894256" y="2550012"/>
                <a:ext cx="2080200" cy="3615292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72000" rIns="72000"/>
              <a:lstStyle/>
              <a:p>
                <a:pPr defTabSz="801654" latinLnBrk="0">
                  <a:spcBef>
                    <a:spcPct val="50000"/>
                  </a:spcBef>
                  <a:defRPr/>
                </a:pPr>
                <a:r>
                  <a:rPr lang="en-US" sz="1200" b="1" kern="0" dirty="0">
                    <a:solidFill>
                      <a:srgbClr val="FF9900"/>
                    </a:solidFill>
                    <a:latin typeface="Calibri" panose="020F0502020204030204" pitchFamily="34" charset="0"/>
                  </a:rPr>
                  <a:t>Application and Feature licenses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4950626" y="2996952"/>
                <a:ext cx="1954625" cy="548396"/>
              </a:xfrm>
              <a:prstGeom prst="rect">
                <a:avLst/>
              </a:prstGeom>
              <a:solidFill>
                <a:srgbClr val="CCFF33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  <a:extLst/>
            </p:spPr>
            <p:txBody>
              <a:bodyPr rIns="36000" anchor="ctr"/>
              <a:lstStyle/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IPN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b="1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TNLCM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Hotel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Fidelio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MEX (</a:t>
                </a:r>
                <a:r>
                  <a:rPr lang="en-US" sz="700" kern="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upto</a:t>
                </a: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 32 licenses are free)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4950626" y="4494778"/>
                <a:ext cx="1954625" cy="513827"/>
              </a:xfrm>
              <a:prstGeom prst="rect">
                <a:avLst/>
              </a:prstGeom>
              <a:solidFill>
                <a:srgbClr val="CCFF33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  <a:extLst/>
            </p:spPr>
            <p:txBody>
              <a:bodyPr rIns="36000" anchor="ctr"/>
              <a:lstStyle/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3SIPC/3SIPS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TAPI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AMP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b="1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MS Lync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4950626" y="5045014"/>
                <a:ext cx="1954625" cy="1048282"/>
              </a:xfrm>
              <a:prstGeom prst="rect">
                <a:avLst/>
              </a:prstGeom>
              <a:solidFill>
                <a:srgbClr val="CCFF33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  <a:extLst/>
            </p:spPr>
            <p:txBody>
              <a:bodyPr rIns="36000" anchor="ctr"/>
              <a:lstStyle/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UCS Standard/Premium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UCS Upgrade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Clickcall</a:t>
                </a:r>
                <a:endParaRPr lang="en-US" sz="7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endParaRP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IP Attendant Office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IP Attendant Hotel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IPCR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b="1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CCS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b="1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Report Plus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b="1" kern="0" dirty="0">
                    <a:solidFill>
                      <a:srgbClr val="0000CC"/>
                    </a:solidFill>
                    <a:latin typeface="Calibri" panose="020F0502020204030204" pitchFamily="34" charset="0"/>
                    <a:cs typeface="Arial" pitchFamily="34" charset="0"/>
                  </a:rPr>
                  <a:t>NMS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4950626" y="4093548"/>
                <a:ext cx="1954625" cy="379650"/>
              </a:xfrm>
              <a:prstGeom prst="rect">
                <a:avLst/>
              </a:prstGeom>
              <a:solidFill>
                <a:srgbClr val="CCFF33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  <a:extLst/>
            </p:spPr>
            <p:txBody>
              <a:bodyPr rIns="36000" anchor="ctr"/>
              <a:lstStyle/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VM exp. (1ch) for KSU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VM exp. (1ch) for VVMU</a:t>
                </a:r>
              </a:p>
              <a:p>
                <a:pPr marL="79331" indent="-79331" defTabSz="801654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VM memory expansion for VVMU (15hrs)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4950626" y="3573016"/>
                <a:ext cx="1954625" cy="500217"/>
              </a:xfrm>
              <a:prstGeom prst="rect">
                <a:avLst/>
              </a:prstGeom>
              <a:solidFill>
                <a:srgbClr val="CCFF33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  <a:extLst/>
            </p:spPr>
            <p:txBody>
              <a:bodyPr rIns="36000" anchor="ctr"/>
              <a:lstStyle/>
              <a:p>
                <a:pPr marL="79331" indent="-79331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VoIP Channel Expansion License(1ch) for KSU (up to 6 licenses)</a:t>
                </a:r>
              </a:p>
              <a:p>
                <a:pPr marL="79331" indent="-79331" latinLnBrk="0">
                  <a:lnSpc>
                    <a:spcPts val="877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700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libri" panose="020F0502020204030204" pitchFamily="34" charset="0"/>
                    <a:cs typeface="Arial" pitchFamily="34" charset="0"/>
                  </a:rPr>
                  <a:t>VoIP Channel Expansion License (1ch) for VVMU (up to 8 licenses)</a:t>
                </a:r>
              </a:p>
            </p:txBody>
          </p:sp>
        </p:grpSp>
        <p:sp>
          <p:nvSpPr>
            <p:cNvPr id="45" name="Rectangle 44"/>
            <p:cNvSpPr/>
            <p:nvPr/>
          </p:nvSpPr>
          <p:spPr bwMode="auto">
            <a:xfrm>
              <a:off x="7668343" y="3072676"/>
              <a:ext cx="1244293" cy="1331153"/>
            </a:xfrm>
            <a:prstGeom prst="rect">
              <a:avLst/>
            </a:prstGeom>
            <a:solidFill>
              <a:srgbClr val="CCFF33"/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  <a:extLst/>
          </p:spPr>
          <p:txBody>
            <a:bodyPr rIns="36000"/>
            <a:lstStyle/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SWL (free)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MNTD (free)</a:t>
              </a:r>
            </a:p>
            <a:p>
              <a:pPr latinLnBrk="0">
                <a:defRPr/>
              </a:pPr>
              <a:endParaRPr lang="en-US" altLang="ko-KR" sz="700" b="1" kern="0" dirty="0">
                <a:solidFill>
                  <a:srgbClr val="0000CC"/>
                </a:solidFill>
                <a:latin typeface="Calibri" panose="020F0502020204030204" pitchFamily="34" charset="0"/>
                <a:cs typeface="Arial" pitchFamily="34" charset="0"/>
              </a:endParaRP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MNTU1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endParaRPr lang="en-US" altLang="ko-KR" sz="700" b="1" kern="0" dirty="0">
                <a:solidFill>
                  <a:srgbClr val="0000CC"/>
                </a:solidFill>
                <a:latin typeface="Calibri" panose="020F0502020204030204" pitchFamily="34" charset="0"/>
                <a:cs typeface="Arial" pitchFamily="34" charset="0"/>
              </a:endParaRP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MNT1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altLang="ko-KR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MNTD2 (MNTD+MNT1) 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MNT2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MNT3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altLang="ko-KR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MNT4</a:t>
              </a:r>
            </a:p>
            <a:p>
              <a:pPr marL="79331" indent="-79331" latinLnBrk="0">
                <a:buFont typeface="Arial" panose="020B0604020202020204" pitchFamily="34" charset="0"/>
                <a:buChar char="•"/>
                <a:defRPr/>
              </a:pPr>
              <a:r>
                <a:rPr lang="en-US" altLang="ko-KR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MNT5</a:t>
              </a:r>
            </a:p>
            <a:p>
              <a:pPr latinLnBrk="0">
                <a:defRPr/>
              </a:pPr>
              <a:r>
                <a:rPr lang="en-US" sz="700" b="1" kern="0" dirty="0">
                  <a:solidFill>
                    <a:srgbClr val="0000CC"/>
                  </a:solidFill>
                  <a:latin typeface="Calibri" panose="020F0502020204030204" pitchFamily="34" charset="0"/>
                  <a:cs typeface="Arial" pitchFamily="34" charset="0"/>
                </a:rPr>
                <a:t>  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388228" y="2550012"/>
              <a:ext cx="2039756" cy="1258835"/>
            </a:xfrm>
            <a:prstGeom prst="rect">
              <a:avLst/>
            </a:prstGeom>
            <a:solidFill>
              <a:srgbClr val="336699">
                <a:alpha val="10196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r>
                <a:rPr kumimoji="0" lang="en-US" sz="1600" b="1" kern="0" dirty="0">
                  <a:solidFill>
                    <a:srgbClr val="CC3300"/>
                  </a:solidFill>
                  <a:latin typeface="Calibri" panose="020F0502020204030204" pitchFamily="34" charset="0"/>
                  <a:ea typeface="+mn-ea"/>
                </a:rPr>
                <a:t>IP Extension Licenses</a:t>
              </a:r>
            </a:p>
            <a:p>
              <a:pPr defTabSz="801654" latinLnBrk="0">
                <a:spcBef>
                  <a:spcPct val="50000"/>
                </a:spcBef>
                <a:defRPr/>
              </a:pPr>
              <a:endParaRPr lang="en-US" sz="1100" b="1" kern="0" dirty="0">
                <a:solidFill>
                  <a:srgbClr val="CC33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161436" y="4164131"/>
              <a:ext cx="2165674" cy="2001173"/>
            </a:xfrm>
            <a:prstGeom prst="rect">
              <a:avLst/>
            </a:prstGeom>
            <a:gradFill rotWithShape="1">
              <a:gsLst>
                <a:gs pos="0">
                  <a:srgbClr val="58585A">
                    <a:shade val="51000"/>
                    <a:satMod val="130000"/>
                  </a:srgbClr>
                </a:gs>
                <a:gs pos="80000">
                  <a:srgbClr val="58585A">
                    <a:shade val="93000"/>
                    <a:satMod val="130000"/>
                  </a:srgbClr>
                </a:gs>
                <a:gs pos="100000">
                  <a:srgbClr val="58585A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r>
                <a:rPr lang="en-US" sz="1400" b="1" kern="0" dirty="0">
                  <a:solidFill>
                    <a:schemeClr val="bg1"/>
                  </a:solidFill>
                  <a:latin typeface="Calibri" panose="020F0502020204030204" pitchFamily="34" charset="0"/>
                </a:rPr>
                <a:t>eMG80 Hardware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61435" y="2550012"/>
              <a:ext cx="2126784" cy="1258835"/>
            </a:xfrm>
            <a:prstGeom prst="rect">
              <a:avLst/>
            </a:prstGeom>
            <a:solidFill>
              <a:srgbClr val="336699">
                <a:alpha val="10196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r>
                <a:rPr kumimoji="0" lang="en-US" sz="1600" b="1" kern="0" dirty="0">
                  <a:solidFill>
                    <a:srgbClr val="CC3300"/>
                  </a:solidFill>
                  <a:latin typeface="Calibri" panose="020F0502020204030204" pitchFamily="34" charset="0"/>
                  <a:ea typeface="+mn-ea"/>
                </a:rPr>
                <a:t>System Port licenses</a:t>
              </a:r>
            </a:p>
            <a:p>
              <a:pPr algn="ctr" defTabSz="801654" latinLnBrk="0">
                <a:spcBef>
                  <a:spcPct val="50000"/>
                </a:spcBef>
                <a:defRPr/>
              </a:pPr>
              <a:endParaRPr kumimoji="0" lang="en-US" sz="1600" b="1" kern="0" dirty="0">
                <a:solidFill>
                  <a:srgbClr val="CC3300"/>
                </a:solidFill>
                <a:latin typeface="Calibri" panose="020F0502020204030204" pitchFamily="34" charset="0"/>
                <a:ea typeface="+mn-ea"/>
              </a:endParaRPr>
            </a:p>
            <a:p>
              <a:pPr algn="ctr" defTabSz="801654" latinLnBrk="0">
                <a:spcBef>
                  <a:spcPct val="50000"/>
                </a:spcBef>
                <a:defRPr/>
              </a:pPr>
              <a:endParaRPr kumimoji="0" lang="en-US" sz="1600" b="1" kern="0" dirty="0">
                <a:solidFill>
                  <a:srgbClr val="CC3300"/>
                </a:solidFill>
                <a:latin typeface="Calibri" panose="020F0502020204030204" pitchFamily="34" charset="0"/>
                <a:ea typeface="+mn-ea"/>
              </a:endParaRPr>
            </a:p>
            <a:p>
              <a:pPr defTabSz="801654" latinLnBrk="0">
                <a:spcBef>
                  <a:spcPct val="50000"/>
                </a:spcBef>
                <a:defRPr/>
              </a:pPr>
              <a:endParaRPr lang="en-US" sz="1100" b="1" kern="0" dirty="0">
                <a:solidFill>
                  <a:srgbClr val="CC33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2327110" y="4164131"/>
              <a:ext cx="2100874" cy="2001173"/>
            </a:xfrm>
            <a:prstGeom prst="rect">
              <a:avLst/>
            </a:prstGeom>
            <a:gradFill rotWithShape="1">
              <a:gsLst>
                <a:gs pos="0">
                  <a:srgbClr val="58585A">
                    <a:shade val="51000"/>
                    <a:satMod val="130000"/>
                  </a:srgbClr>
                </a:gs>
                <a:gs pos="80000">
                  <a:srgbClr val="58585A">
                    <a:shade val="93000"/>
                    <a:satMod val="130000"/>
                  </a:srgbClr>
                </a:gs>
                <a:gs pos="100000">
                  <a:srgbClr val="58585A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72000" rIns="72000"/>
            <a:lstStyle/>
            <a:p>
              <a:pPr defTabSz="801654" latinLnBrk="0">
                <a:lnSpc>
                  <a:spcPts val="1490"/>
                </a:lnSpc>
                <a:spcBef>
                  <a:spcPct val="50000"/>
                </a:spcBef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Calibri" panose="020F0502020204030204" pitchFamily="34" charset="0"/>
                </a:rPr>
                <a:t>EKSU</a:t>
              </a:r>
            </a:p>
            <a:p>
              <a:pPr defTabSz="801654" latinLnBrk="0">
                <a:lnSpc>
                  <a:spcPts val="1490"/>
                </a:lnSpc>
                <a:spcBef>
                  <a:spcPct val="50000"/>
                </a:spcBef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Calibri" panose="020F0502020204030204" pitchFamily="34" charset="0"/>
                </a:rPr>
                <a:t>Option Boards</a:t>
              </a:r>
            </a:p>
            <a:p>
              <a:pPr defTabSz="801654" latinLnBrk="0">
                <a:lnSpc>
                  <a:spcPts val="1490"/>
                </a:lnSpc>
                <a:spcBef>
                  <a:spcPct val="50000"/>
                </a:spcBef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Calibri" panose="020F0502020204030204" pitchFamily="34" charset="0"/>
                </a:rPr>
                <a:t>Accessories</a:t>
              </a:r>
            </a:p>
          </p:txBody>
        </p:sp>
        <p:sp>
          <p:nvSpPr>
            <p:cNvPr id="37" name="Plus 36"/>
            <p:cNvSpPr/>
            <p:nvPr/>
          </p:nvSpPr>
          <p:spPr bwMode="auto">
            <a:xfrm>
              <a:off x="2187889" y="3861013"/>
              <a:ext cx="278442" cy="238149"/>
            </a:xfrm>
            <a:prstGeom prst="mathPlus">
              <a:avLst>
                <a:gd name="adj1" fmla="val 29588"/>
              </a:avLst>
            </a:prstGeom>
            <a:gradFill rotWithShape="1">
              <a:gsLst>
                <a:gs pos="0">
                  <a:srgbClr val="F08A00">
                    <a:shade val="51000"/>
                    <a:satMod val="130000"/>
                  </a:srgbClr>
                </a:gs>
                <a:gs pos="80000">
                  <a:srgbClr val="F08A00">
                    <a:shade val="93000"/>
                    <a:satMod val="130000"/>
                  </a:srgbClr>
                </a:gs>
                <a:gs pos="100000">
                  <a:srgbClr val="F08A0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endParaRPr lang="en-US" sz="1400" kern="0" dirty="0">
                <a:solidFill>
                  <a:srgbClr val="5858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749289" y="3094251"/>
              <a:ext cx="1117751" cy="377179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  <a:extLst/>
          </p:spPr>
          <p:txBody>
            <a:bodyPr lIns="0" rIns="0"/>
            <a:lstStyle/>
            <a:p>
              <a:pPr algn="ctr" defTabSz="801654" latinLnBrk="0">
                <a:defRPr/>
              </a:pPr>
              <a:r>
                <a:rPr lang="en-US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No SPL </a:t>
              </a:r>
              <a:r>
                <a:rPr lang="en-US" sz="1200" b="1" kern="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License required</a:t>
              </a:r>
              <a:endParaRPr lang="en-US" sz="1200" b="1" kern="0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2507939" y="3372621"/>
              <a:ext cx="1751136" cy="334623"/>
            </a:xfrm>
            <a:prstGeom prst="rect">
              <a:avLst/>
            </a:prstGeom>
            <a:solidFill>
              <a:srgbClr val="CCFF33"/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  <a:extLst/>
          </p:spPr>
          <p:txBody>
            <a:bodyPr lIns="0" rIns="0"/>
            <a:lstStyle/>
            <a:p>
              <a:pPr algn="ctr" defTabSz="801654" latinLnBrk="0">
                <a:defRPr/>
              </a:pPr>
              <a:r>
                <a:rPr lang="en-US" sz="7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SIPE License </a:t>
              </a:r>
            </a:p>
            <a:p>
              <a:pPr algn="ctr" defTabSz="801654" latinLnBrk="0">
                <a:defRPr/>
              </a:pPr>
              <a:r>
                <a:rPr lang="en-US" sz="7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(3</a:t>
              </a:r>
              <a:r>
                <a:rPr lang="en-US" sz="700" kern="0" baseline="30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rd</a:t>
              </a:r>
              <a:r>
                <a:rPr lang="en-US" sz="700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 party SIP Phones)</a:t>
              </a:r>
            </a:p>
          </p:txBody>
        </p:sp>
        <p:sp>
          <p:nvSpPr>
            <p:cNvPr id="52" name="Plus 51"/>
            <p:cNvSpPr/>
            <p:nvPr/>
          </p:nvSpPr>
          <p:spPr bwMode="auto">
            <a:xfrm>
              <a:off x="4499991" y="3861013"/>
              <a:ext cx="278442" cy="238149"/>
            </a:xfrm>
            <a:prstGeom prst="mathPlus">
              <a:avLst>
                <a:gd name="adj1" fmla="val 29588"/>
              </a:avLst>
            </a:prstGeom>
            <a:gradFill rotWithShape="1">
              <a:gsLst>
                <a:gs pos="0">
                  <a:srgbClr val="F08A00">
                    <a:shade val="51000"/>
                    <a:satMod val="130000"/>
                  </a:srgbClr>
                </a:gs>
                <a:gs pos="80000">
                  <a:srgbClr val="F08A00">
                    <a:shade val="93000"/>
                    <a:satMod val="130000"/>
                  </a:srgbClr>
                </a:gs>
                <a:gs pos="100000">
                  <a:srgbClr val="F08A0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endParaRPr lang="en-US" sz="1400" kern="0" dirty="0">
                <a:solidFill>
                  <a:srgbClr val="5858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Plus 52"/>
            <p:cNvSpPr/>
            <p:nvPr/>
          </p:nvSpPr>
          <p:spPr bwMode="auto">
            <a:xfrm>
              <a:off x="7268176" y="3861013"/>
              <a:ext cx="278442" cy="238149"/>
            </a:xfrm>
            <a:prstGeom prst="mathPlus">
              <a:avLst>
                <a:gd name="adj1" fmla="val 29588"/>
              </a:avLst>
            </a:prstGeom>
            <a:gradFill rotWithShape="1">
              <a:gsLst>
                <a:gs pos="0">
                  <a:srgbClr val="F08A00">
                    <a:shade val="51000"/>
                    <a:satMod val="130000"/>
                  </a:srgbClr>
                </a:gs>
                <a:gs pos="80000">
                  <a:srgbClr val="F08A00">
                    <a:shade val="93000"/>
                    <a:satMod val="130000"/>
                  </a:srgbClr>
                </a:gs>
                <a:gs pos="100000">
                  <a:srgbClr val="F08A00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rIns="72000"/>
            <a:lstStyle/>
            <a:p>
              <a:pPr defTabSz="801654" latinLnBrk="0">
                <a:spcBef>
                  <a:spcPct val="50000"/>
                </a:spcBef>
                <a:defRPr/>
              </a:pPr>
              <a:endParaRPr lang="en-US" sz="1400" kern="0" dirty="0">
                <a:solidFill>
                  <a:srgbClr val="5858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2507939" y="2968038"/>
              <a:ext cx="1751136" cy="334623"/>
            </a:xfrm>
            <a:prstGeom prst="rect">
              <a:avLst/>
            </a:prstGeom>
            <a:solidFill>
              <a:srgbClr val="CCFF33"/>
            </a:solidFill>
            <a:ln>
              <a:noFill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  <a:extLst/>
          </p:spPr>
          <p:txBody>
            <a:bodyPr lIns="0" rIns="0"/>
            <a:lstStyle/>
            <a:p>
              <a:pPr algn="ctr" defTabSz="801654" latinLnBrk="0">
                <a:defRPr/>
              </a:pPr>
              <a:r>
                <a:rPr lang="en-US" sz="700" kern="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IPEXT License for ELG IP/SIP Phones</a:t>
              </a:r>
            </a:p>
            <a:p>
              <a:pPr algn="ctr" defTabSz="801654" latinLnBrk="0">
                <a:defRPr/>
              </a:pPr>
              <a:r>
                <a:rPr lang="en-US" sz="700" kern="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cs typeface="Arial" pitchFamily="34" charset="0"/>
                </a:rPr>
                <a:t>32ea provided by default</a:t>
              </a:r>
              <a:endParaRPr lang="en-US" sz="7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0856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License Update (2/4) – System licenses</a:t>
            </a:r>
            <a:endParaRPr lang="ko-KR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77549"/>
              </p:ext>
            </p:extLst>
          </p:nvPr>
        </p:nvGraphicFramePr>
        <p:xfrm>
          <a:off x="198281" y="2090291"/>
          <a:ext cx="8747481" cy="400874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66034"/>
                <a:gridCol w="1189469"/>
                <a:gridCol w="1189469"/>
                <a:gridCol w="5029147"/>
                <a:gridCol w="773362"/>
              </a:tblGrid>
              <a:tr h="2585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Phase 1 Licenses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Phase 2 Licenses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rowSpan="22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  <a:latin typeface="Calibri" panose="020F0502020204030204" pitchFamily="34" charset="0"/>
                        </a:rPr>
                        <a:t>System </a:t>
                      </a:r>
                      <a:endParaRPr lang="en-US" sz="9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  <a:latin typeface="Calibri" panose="020F0502020204030204" pitchFamily="34" charset="0"/>
                        </a:rPr>
                        <a:t>Interface </a:t>
                      </a:r>
                    </a:p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  <a:latin typeface="Calibri" panose="020F0502020204030204" pitchFamily="34" charset="0"/>
                        </a:rPr>
                        <a:t>Licenses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eMG80-IPCL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eMG80N-VOIPCL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VoIP Channel Expansion License (1ch) for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KSU (Per channel)</a:t>
                      </a:r>
                      <a:endParaRPr 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eMG80-IPCLV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eMG80N-VOIPCLV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VoIP Channel Expansion License (1ch) for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VVMU (Per channel)</a:t>
                      </a:r>
                      <a:endParaRPr 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eMG80-VMCL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eMG80N-VMCL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VM Channel Expansion License (1ch) for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KSU (Per channel)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eMG80-VMCLV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eMG80N-VMCLV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VM Channel Expansion License (1ch/1hour) for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VVMU (Per channel)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eMG80-VMMLV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eMG80N-VMMLV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VM Memory Expansion License (15 hours) for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VVMU (Per system)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eMG80-MEX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eMG80N-MEX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Mobile Extension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 (Per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eMG80-Hotel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eMG80N-Hotel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System Hotel Feature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Per system)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eMG80-Fidelio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eMG80N-Fidelio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Fidelio Interface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(Per system).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Need 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Hotel license as well for system hotel features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eMG80-SIPE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eMG80N-3SIPEXT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SIP Extension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Per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eMG80-TAPI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eMG80N-TAPI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3rd party TAPI interface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 (Per system)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eMG80N-AMP</a:t>
                      </a:r>
                      <a:endParaRPr lang="en-US" sz="900" b="0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ACD Manager Protocol</a:t>
                      </a:r>
                      <a:r>
                        <a:rPr lang="en-US" sz="900" b="0" i="0" u="none" strike="noStrike" baseline="0" dirty="0" smtClean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</a:rPr>
                        <a:t>er system)</a:t>
                      </a:r>
                      <a:endParaRPr lang="en-US" sz="900" b="0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eMG80-IPN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eMG80N-IPN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IP Networking or QSIG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 (Per system)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eMG80N-TNLCM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T-Net and Local Survivability License,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only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for LCM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mode (Per system)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eMG80-3SIPS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eMG80N-3SIPS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marL="0" marR="0" indent="0" algn="just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3rd party SIP Server S/W License, Need IOT with 3rd party SIP based applications (Per server)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eMG80-3SIPC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eMG80N-3SIPC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3rd party SIP Client S/W License,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Need 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IOT with 3rd party SIP based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applications (Per channel)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eMG80N-LNKCONN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EV Channel License </a:t>
                      </a:r>
                      <a:r>
                        <a:rPr lang="it-IT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channel</a:t>
                      </a:r>
                      <a:r>
                        <a:rPr lang="it-IT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eMG80N-LNKGW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RCC Gateway License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er system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eMG80N-LNKCL10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RCC Client (2010) License (Per seat)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eMG80N-LNKCL13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RCC Client (2013) License (Per seat)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eMG80N-LNKCL10V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RCC Client (2010) License with Voice (Per seat)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63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eMG80N-LNKCL13V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MS Lync RCC Client (2013) License with Voice (Per seat)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32135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eMG80N-AMSI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marL="0" marR="0" indent="0" algn="l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Alarm Messaging Server Interface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License, </a:t>
                      </a:r>
                      <a:r>
                        <a:rPr lang="en-US" altLang="ko-KR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Need IOT with 3rd party Alarm Messaging Solution</a:t>
                      </a:r>
                      <a:endParaRPr lang="en-US" altLang="ko-KR" sz="900" b="0" i="0" u="none" strike="noStrike" dirty="0" smtClean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</a:tbl>
          </a:graphicData>
        </a:graphic>
      </p:graphicFrame>
      <p:sp>
        <p:nvSpPr>
          <p:cNvPr id="4" name="Content Placeholder 10"/>
          <p:cNvSpPr txBox="1">
            <a:spLocks/>
          </p:cNvSpPr>
          <p:nvPr/>
        </p:nvSpPr>
        <p:spPr bwMode="auto">
          <a:xfrm>
            <a:off x="304211" y="947221"/>
            <a:ext cx="8687683" cy="897603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Renamed </a:t>
            </a: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eMG80 P1 licenses fit for eMG80 P2 license architectures</a:t>
            </a:r>
            <a:endParaRPr lang="en-US" altLang="en-US" sz="2000" kern="0" dirty="0">
              <a:solidFill>
                <a:srgbClr val="FF0000"/>
              </a:solidFill>
            </a:endParaRPr>
          </a:p>
          <a:p>
            <a:pPr lvl="1" defTabSz="801654" latinLnBrk="0">
              <a:defRPr/>
            </a:pPr>
            <a:r>
              <a:rPr lang="en-US" altLang="en-US" sz="1600" kern="0" dirty="0">
                <a:solidFill>
                  <a:srgbClr val="0000CC"/>
                </a:solidFill>
              </a:rPr>
              <a:t>eMG80</a:t>
            </a:r>
            <a:r>
              <a:rPr lang="en-US" altLang="en-US" sz="1600" b="1" kern="0" dirty="0">
                <a:solidFill>
                  <a:srgbClr val="0000CC"/>
                </a:solidFill>
              </a:rPr>
              <a:t>N</a:t>
            </a:r>
            <a:r>
              <a:rPr lang="en-US" altLang="en-US" sz="1600" kern="0" dirty="0">
                <a:solidFill>
                  <a:srgbClr val="0000CC"/>
                </a:solidFill>
              </a:rPr>
              <a:t>-xxx – re-named licenses</a:t>
            </a:r>
          </a:p>
          <a:p>
            <a:pPr lvl="1" defTabSz="801654" latinLnBrk="0">
              <a:defRPr/>
            </a:pPr>
            <a:r>
              <a:rPr lang="en-US" altLang="en-US" sz="1600" kern="0" dirty="0">
                <a:solidFill>
                  <a:srgbClr val="009900"/>
                </a:solidFill>
              </a:rPr>
              <a:t>eMG80</a:t>
            </a:r>
            <a:r>
              <a:rPr lang="en-US" altLang="en-US" sz="1600" b="1" kern="0" dirty="0">
                <a:solidFill>
                  <a:srgbClr val="009900"/>
                </a:solidFill>
              </a:rPr>
              <a:t>N</a:t>
            </a:r>
            <a:r>
              <a:rPr lang="en-US" altLang="en-US" sz="1600" kern="0" dirty="0">
                <a:solidFill>
                  <a:srgbClr val="009900"/>
                </a:solidFill>
              </a:rPr>
              <a:t>-xxx – newly added </a:t>
            </a:r>
            <a:r>
              <a:rPr lang="en-US" altLang="en-US" sz="1600" kern="0" dirty="0" smtClean="0">
                <a:solidFill>
                  <a:srgbClr val="009900"/>
                </a:solidFill>
              </a:rPr>
              <a:t>licenses</a:t>
            </a:r>
            <a:endParaRPr lang="en-US" altLang="en-US" sz="1600" kern="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558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/>
              <a:t>License </a:t>
            </a:r>
            <a:r>
              <a:rPr lang="en-US" altLang="ko-KR" dirty="0" smtClean="0"/>
              <a:t>Update (3/4) </a:t>
            </a:r>
            <a:r>
              <a:rPr lang="en-US" altLang="ko-KR" dirty="0"/>
              <a:t>– </a:t>
            </a:r>
            <a:r>
              <a:rPr lang="en-US" altLang="ko-KR" dirty="0" smtClean="0"/>
              <a:t>Applications </a:t>
            </a:r>
            <a:r>
              <a:rPr lang="en-US" altLang="ko-KR" dirty="0"/>
              <a:t>licenses</a:t>
            </a:r>
            <a:endParaRPr lang="ko-KR" alt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106151"/>
              </p:ext>
            </p:extLst>
          </p:nvPr>
        </p:nvGraphicFramePr>
        <p:xfrm>
          <a:off x="198260" y="1988840"/>
          <a:ext cx="8747481" cy="412825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66034"/>
                <a:gridCol w="1189469"/>
                <a:gridCol w="1189469"/>
                <a:gridCol w="4885152"/>
                <a:gridCol w="917357"/>
              </a:tblGrid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Phase 1 Licenses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Phase 2 Licenses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rowSpan="26">
                  <a:txBody>
                    <a:bodyPr/>
                    <a:lstStyle/>
                    <a:p>
                      <a:pPr marL="0" marR="0" indent="0" algn="l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u="none" strike="noStrike" dirty="0" smtClean="0">
                          <a:effectLst/>
                          <a:latin typeface="Calibri" panose="020F0502020204030204" pitchFamily="34" charset="0"/>
                        </a:rPr>
                        <a:t>Application Licenses</a:t>
                      </a:r>
                      <a:endParaRPr lang="ko-KR" alt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eMG80-APL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Application Package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License - 2 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copy </a:t>
                      </a:r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Phontage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, 2 copy Communicator, 1 copy IP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Attendant (Per system)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eMG80N-APL1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Application Package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License</a:t>
                      </a:r>
                      <a:r>
                        <a:rPr lang="en-US" sz="900" u="none" strike="noStrike" baseline="0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-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2 copy UCS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Desktop/UCS Mobile each,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1 copy IP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Attendant (Per system)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eMG80N-APL2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Application Package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License -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TAPI, IPN, 1 copy of IP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Attendant (Per system)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LIP-SP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Phontage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Basic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er seat) 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Only for eMG80 P1</a:t>
                      </a:r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LIP-SPD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Phontage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Deluxe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Only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for eMG80 P1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eMG80-COMA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iPECS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Communicator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Android (Per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Only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for eMG80 P1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eMG80-COMI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iPECS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Communicator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iOS (Per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ko-KR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Only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for eMG80 P1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eMG80-UCS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eMG80N-UCSDS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UCS Standard Desktop Client (w/o Voice)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eMG80N-UCSDSV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UCS Standard Desktop Client (w/ Voice)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</a:t>
                      </a:r>
                      <a:r>
                        <a:rPr lang="en-US" sz="900" u="none" strike="noStrike" baseline="0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eMG80N-UCSDP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UCS Premium Desktop Client (w/o Voice)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eMG80N-UCSDPV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UCS Premium Desktop Client (w/ Voice)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er seat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eMG80-UCSMA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eMG80N-UCSM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UCS Mobile Client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er seat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sng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eMG80N-DS2DSV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Upgrade from eMG80N-UCSDS to eMG80N-UCSDSV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sng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eMG80N-DS2DPV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Upgrade from eMG80N-UCSDS to eMG80N-UCSDPV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sng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eMG80N-DP2DSV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Upgrade from eMG80N-UCSDP to eMG80N-UCSDSV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er seat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sng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eMG80N-DP2DPV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Upgrade from eMG80N-UCSDP to eMG80N-UCSDPV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sng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eMG80N-DSV2DPV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Upgrade from eMG80N-UCSDSV to eMG80N-UCSDPV 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eMG80-ATD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eMG80N-ATD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iPECS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Attendant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er seat)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eMG80-ATDH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eMG80N-ATDH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</a:rPr>
                        <a:t>iPECS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 Attendant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Hotel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er seat) 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eMG80-IPCRS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eMG80N-IPCRS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IPCR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Server</a:t>
                      </a:r>
                      <a:r>
                        <a:rPr lang="en-US" sz="9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(P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er server, max 2ea)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</a:rPr>
                        <a:t>eMG80-IPCRC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eMG80N-IPCRC</a:t>
                      </a:r>
                      <a:endParaRPr lang="en-US" sz="90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</a:rPr>
                        <a:t>IPCR </a:t>
                      </a:r>
                      <a:r>
                        <a:rPr lang="en-US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Agent (Per seat)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eMG80N-IPCRT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IP Call Recording Trunk License (per IPCR Trunk)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eMG80N-CLICKCALL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err="1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ClickCall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License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eat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eMG80N-NMS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NMS License for eMG80 </a:t>
                      </a:r>
                      <a:r>
                        <a:rPr lang="da-DK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(Per system</a:t>
                      </a:r>
                      <a:r>
                        <a:rPr lang="da-DK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da-DK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eMG80N-CC-TS4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TAPI and 4 SIP Extension license for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CCS (Per system)</a:t>
                      </a:r>
                      <a:r>
                        <a:rPr lang="en-US" sz="900" u="none" strike="noStrike" baseline="0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* SIP license can be extended with 3SIPEXT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147701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8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eMG80N-CC-TS12</a:t>
                      </a:r>
                      <a:endParaRPr lang="en-US" sz="8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marL="0" marR="0" indent="0" algn="l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TAPI and 12 SIP Extension license for CCS </a:t>
                      </a:r>
                      <a:r>
                        <a:rPr lang="en-US" sz="8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 (Per system) </a:t>
                      </a:r>
                      <a:r>
                        <a:rPr lang="en-US" altLang="ko-KR" sz="800" u="none" strike="noStrike" baseline="0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* SIP license can be extended with 3SIPEXT</a:t>
                      </a:r>
                      <a:endParaRPr lang="en-US" altLang="ko-KR" sz="800" b="0" i="0" u="none" strike="noStrike" dirty="0" smtClean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8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</a:tbl>
          </a:graphicData>
        </a:graphic>
      </p:graphicFrame>
      <p:sp>
        <p:nvSpPr>
          <p:cNvPr id="5" name="Content Placeholder 10"/>
          <p:cNvSpPr txBox="1">
            <a:spLocks/>
          </p:cNvSpPr>
          <p:nvPr/>
        </p:nvSpPr>
        <p:spPr bwMode="auto">
          <a:xfrm>
            <a:off x="304211" y="947223"/>
            <a:ext cx="8687683" cy="897602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Renamed eMG80 P1 licenses fit for eMG80 P2 license architectures</a:t>
            </a:r>
            <a:endParaRPr lang="en-US" altLang="en-US" sz="2000" kern="0" dirty="0">
              <a:solidFill>
                <a:srgbClr val="FF0000"/>
              </a:solidFill>
            </a:endParaRPr>
          </a:p>
          <a:p>
            <a:pPr lvl="1" defTabSz="801654" latinLnBrk="0">
              <a:defRPr/>
            </a:pPr>
            <a:r>
              <a:rPr lang="en-US" altLang="en-US" sz="1600" kern="0" dirty="0">
                <a:solidFill>
                  <a:srgbClr val="0000CC"/>
                </a:solidFill>
              </a:rPr>
              <a:t>eMG80</a:t>
            </a:r>
            <a:r>
              <a:rPr lang="en-US" altLang="en-US" sz="1600" b="1" kern="0" dirty="0">
                <a:solidFill>
                  <a:srgbClr val="0000CC"/>
                </a:solidFill>
              </a:rPr>
              <a:t>N</a:t>
            </a:r>
            <a:r>
              <a:rPr lang="en-US" altLang="en-US" sz="1600" kern="0" dirty="0">
                <a:solidFill>
                  <a:srgbClr val="0000CC"/>
                </a:solidFill>
              </a:rPr>
              <a:t>-xxx – re-named licenses</a:t>
            </a:r>
          </a:p>
          <a:p>
            <a:pPr lvl="1" defTabSz="801654" latinLnBrk="0">
              <a:defRPr/>
            </a:pPr>
            <a:r>
              <a:rPr lang="en-US" altLang="en-US" sz="1600" kern="0" dirty="0">
                <a:solidFill>
                  <a:srgbClr val="009900"/>
                </a:solidFill>
              </a:rPr>
              <a:t>eMG80</a:t>
            </a:r>
            <a:r>
              <a:rPr lang="en-US" altLang="en-US" sz="1600" b="1" kern="0" dirty="0">
                <a:solidFill>
                  <a:srgbClr val="009900"/>
                </a:solidFill>
              </a:rPr>
              <a:t>N</a:t>
            </a:r>
            <a:r>
              <a:rPr lang="en-US" altLang="en-US" sz="1600" kern="0" dirty="0">
                <a:solidFill>
                  <a:srgbClr val="009900"/>
                </a:solidFill>
              </a:rPr>
              <a:t>-xxx – newly added </a:t>
            </a:r>
            <a:r>
              <a:rPr lang="en-US" altLang="en-US" sz="1600" kern="0" dirty="0" smtClean="0">
                <a:solidFill>
                  <a:srgbClr val="009900"/>
                </a:solidFill>
              </a:rPr>
              <a:t>licenses</a:t>
            </a:r>
            <a:endParaRPr lang="en-US" altLang="en-US" sz="2400" kern="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816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en-US" altLang="ko-KR" dirty="0"/>
              <a:t>License </a:t>
            </a:r>
            <a:r>
              <a:rPr lang="en-US" altLang="ko-KR" dirty="0" smtClean="0"/>
              <a:t>Update (4/4) </a:t>
            </a:r>
            <a:r>
              <a:rPr lang="en-US" altLang="ko-KR" dirty="0"/>
              <a:t>– </a:t>
            </a:r>
            <a:r>
              <a:rPr lang="en-US" altLang="ko-KR" dirty="0" smtClean="0"/>
              <a:t>Software Assurance Licenses</a:t>
            </a:r>
            <a:endParaRPr lang="ko-KR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600557"/>
              </p:ext>
            </p:extLst>
          </p:nvPr>
        </p:nvGraphicFramePr>
        <p:xfrm>
          <a:off x="198281" y="3140968"/>
          <a:ext cx="8747480" cy="286657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629303"/>
                <a:gridCol w="910726"/>
                <a:gridCol w="961482"/>
                <a:gridCol w="5112568"/>
                <a:gridCol w="1133401"/>
              </a:tblGrid>
              <a:tr h="3361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marL="0" marR="0" indent="0" algn="ctr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hase 1 Licenses</a:t>
                      </a:r>
                      <a:endParaRPr lang="en-US" altLang="ko-KR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marL="0" marR="0" indent="0" algn="ctr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Phase 2 Licenses</a:t>
                      </a:r>
                      <a:endParaRPr lang="en-US" altLang="ko-KR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Remark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65564">
                <a:tc rowSpan="9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  <a:latin typeface="Calibri" panose="020F0502020204030204" pitchFamily="34" charset="0"/>
                        </a:rPr>
                        <a:t>Software </a:t>
                      </a:r>
                      <a:endParaRPr lang="en-US" sz="9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  <a:latin typeface="Calibri" panose="020F0502020204030204" pitchFamily="34" charset="0"/>
                        </a:rPr>
                        <a:t>Assurance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eMG80N-SWL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 System Software License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65564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eMG80N-MNTD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- Default (1 Year)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3255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eMG80N-MNTD2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- MNTD+MNT1 only for 2year MNT </a:t>
                      </a:r>
                      <a:r>
                        <a:rPr lang="en-US" sz="90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subscription </a:t>
                      </a:r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at 1st installation case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 year MNT license for the initial Installation</a:t>
                      </a:r>
                      <a:endParaRPr lang="en-US" altLang="ko-KR" sz="900" b="0" i="0" u="none" strike="noStrike" dirty="0" smtClean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65564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eMG80N-MNTU1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 - 1 Year Software upgrade license after default maintenance period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808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eMG80N-MNT1 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- 1 Year  (Price = system maintenance price + application maintenance price)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808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eMG80N-MNT2 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 - 2 Year  (Price = system maintenance price + application maintenance price)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808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eMG80N-MNT3 </a:t>
                      </a:r>
                      <a:endParaRPr lang="en-US" sz="900" b="0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 - 3 Year  (Price = system maintenance price + application maintenance price)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808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eMG80N-MNT4 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 - 4 Year  (Price = system maintenance price + application maintenance price)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  <a:tr h="280899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69" marR="4969" marT="49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r>
                        <a:rPr lang="en-US" altLang="ko-KR" sz="90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eMG80N-MNT5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solidFill>
                            <a:srgbClr val="009900"/>
                          </a:solidFill>
                          <a:effectLst/>
                          <a:latin typeface="Calibri" panose="020F0502020204030204" pitchFamily="34" charset="0"/>
                        </a:rPr>
                        <a:t>Maintenance License  - 5 Year  (Price = system maintenance price + application maintenance price)</a:t>
                      </a:r>
                      <a:endParaRPr lang="en-US" sz="900" b="0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51" marR="4251" marT="4506" marB="0" anchor="ctr"/>
                </a:tc>
              </a:tr>
            </a:tbl>
          </a:graphicData>
        </a:graphic>
      </p:graphicFrame>
      <p:sp>
        <p:nvSpPr>
          <p:cNvPr id="4" name="Content Placeholder 10"/>
          <p:cNvSpPr txBox="1">
            <a:spLocks/>
          </p:cNvSpPr>
          <p:nvPr/>
        </p:nvSpPr>
        <p:spPr bwMode="auto">
          <a:xfrm>
            <a:off x="304211" y="1066705"/>
            <a:ext cx="8687683" cy="1786231"/>
          </a:xfrm>
          <a:prstGeom prst="rect">
            <a:avLst/>
          </a:prstGeom>
          <a:noFill/>
          <a:ln>
            <a:noFill/>
          </a:ln>
          <a:extLst/>
        </p:spPr>
        <p:txBody>
          <a:bodyPr lIns="71991" tIns="0" rIns="71991" bIns="0"/>
          <a:lstStyle>
            <a:lvl1pPr marL="200971" indent="-20097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608343" indent="-20278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017526" indent="-2045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428520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841324" indent="-20640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36276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6pPr>
            <a:lvl7pPr marL="2884197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7pPr>
            <a:lvl8pPr marL="3405633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8pPr>
            <a:lvl9pPr marL="3927070" indent="-20640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lang="en-US" altLang="en-US" sz="2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options are provided – Either option can be selected</a:t>
            </a:r>
            <a:endParaRPr lang="en-US" altLang="ko-KR" sz="2000" kern="0" dirty="0">
              <a:solidFill>
                <a:schemeClr val="tx1">
                  <a:lumMod val="95000"/>
                  <a:lumOff val="5000"/>
                </a:schemeClr>
              </a:solidFill>
              <a:cs typeface="Calibri" panose="020F0502020204030204" pitchFamily="34" charset="0"/>
            </a:endParaRPr>
          </a:p>
          <a:p>
            <a:pPr marL="246341" indent="0" defTabSz="801654" latinLnBrk="0">
              <a:buNone/>
              <a:defRPr/>
            </a:pPr>
            <a:endParaRPr lang="en-US" altLang="ko-KR" sz="700" dirty="0">
              <a:solidFill>
                <a:schemeClr val="tx1">
                  <a:lumMod val="95000"/>
                  <a:lumOff val="5000"/>
                </a:schemeClr>
              </a:solidFill>
              <a:cs typeface="Calibri" panose="020F0502020204030204" pitchFamily="34" charset="0"/>
            </a:endParaRPr>
          </a:p>
          <a:p>
            <a:pPr marL="470415" indent="-224074" defTabSz="801654" latinLnBrk="0">
              <a:buFont typeface="Arial" pitchFamily="34" charset="0"/>
              <a:buAutoNum type="arabicParenR"/>
              <a:defRPr/>
            </a:pP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Option 1 : Software upgrade license (Fixed price) for any software upgrade for a 1-year period</a:t>
            </a:r>
          </a:p>
          <a:p>
            <a:pPr marL="470415" indent="-224074" defTabSz="801654" latinLnBrk="0">
              <a:lnSpc>
                <a:spcPct val="150000"/>
              </a:lnSpc>
              <a:buFont typeface="Arial" pitchFamily="34" charset="0"/>
              <a:buAutoNum type="arabicParenR"/>
              <a:defRPr/>
            </a:pP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Option 2 : SMB Software Assurance</a:t>
            </a:r>
          </a:p>
          <a:p>
            <a:pPr marL="631860" lvl="1" indent="-146135" defTabSz="801654" latinLnBrk="0">
              <a:buClr>
                <a:srgbClr val="00A9D4"/>
              </a:buClr>
              <a:buFontTx/>
              <a:buChar char="-"/>
              <a:defRPr/>
            </a:pPr>
            <a:r>
              <a:rPr lang="en-US" altLang="ko-KR" sz="1100" b="1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With Subscription </a:t>
            </a:r>
            <a:r>
              <a:rPr lang="en-US" altLang="ko-KR" sz="11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: Full service - Minor/Major Software  Upgrade is available</a:t>
            </a:r>
          </a:p>
          <a:p>
            <a:pPr marL="485724" lvl="1" indent="0" defTabSz="801654" latinLnBrk="0">
              <a:buClr>
                <a:srgbClr val="00A9D4"/>
              </a:buClr>
              <a:buNone/>
              <a:defRPr/>
            </a:pPr>
            <a:r>
              <a:rPr lang="en-US" altLang="ko-KR" sz="11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    .1/2/3/4/5 year MNT license </a:t>
            </a:r>
            <a:r>
              <a:rPr lang="en-US" altLang="ko-KR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options</a:t>
            </a:r>
            <a:endParaRPr lang="en-US" altLang="ko-KR" sz="1100" dirty="0">
              <a:solidFill>
                <a:schemeClr val="tx1">
                  <a:lumMod val="95000"/>
                  <a:lumOff val="5000"/>
                </a:schemeClr>
              </a:solidFill>
              <a:cs typeface="Calibri" panose="020F0502020204030204" pitchFamily="34" charset="0"/>
            </a:endParaRPr>
          </a:p>
          <a:p>
            <a:pPr marL="631860" lvl="1" indent="-146135" defTabSz="801654" latinLnBrk="0">
              <a:buClr>
                <a:srgbClr val="00A9D4"/>
              </a:buClr>
              <a:buFontTx/>
              <a:buChar char="-"/>
              <a:defRPr/>
            </a:pPr>
            <a:r>
              <a:rPr lang="en-US" altLang="ko-KR" sz="1100" b="1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No Subscription </a:t>
            </a:r>
            <a:r>
              <a:rPr lang="en-US" altLang="ko-KR" sz="11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: Normal system operation but no </a:t>
            </a:r>
            <a:r>
              <a:rPr lang="en-US" altLang="ko-KR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full/basic service(major/minor </a:t>
            </a:r>
            <a:r>
              <a:rPr lang="en-US" altLang="ko-KR" sz="11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software </a:t>
            </a:r>
            <a:r>
              <a:rPr lang="en-US" altLang="ko-KR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upgrade) </a:t>
            </a:r>
            <a:r>
              <a:rPr lang="en-US" altLang="ko-KR" sz="11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 pitchFamily="34" charset="0"/>
              </a:rPr>
              <a:t>is available</a:t>
            </a:r>
            <a:endParaRPr lang="en-US" altLang="en-US" sz="16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255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Compatibility - Applications</a:t>
            </a:r>
            <a:endParaRPr lang="ko-KR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334517"/>
              </p:ext>
            </p:extLst>
          </p:nvPr>
        </p:nvGraphicFramePr>
        <p:xfrm>
          <a:off x="395536" y="1447800"/>
          <a:ext cx="8385635" cy="4386251"/>
        </p:xfrm>
        <a:graphic>
          <a:graphicData uri="http://schemas.openxmlformats.org/drawingml/2006/table">
            <a:tbl>
              <a:tblPr firstRow="1" bandRow="1"/>
              <a:tblGrid>
                <a:gridCol w="2229134"/>
                <a:gridCol w="1220207"/>
                <a:gridCol w="1220207"/>
                <a:gridCol w="1220207"/>
                <a:gridCol w="1247940"/>
                <a:gridCol w="1247940"/>
              </a:tblGrid>
              <a:tr h="420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Models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eMG80 P1</a:t>
                      </a:r>
                    </a:p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(v1)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eMG80 P2</a:t>
                      </a:r>
                    </a:p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eMG800</a:t>
                      </a:r>
                      <a:endParaRPr lang="en-US" altLang="ko-KR" sz="1050" dirty="0" smtClean="0">
                        <a:latin typeface="Calibri" panose="020F0502020204030204" pitchFamily="34" charset="0"/>
                      </a:endParaRPr>
                    </a:p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UCP</a:t>
                      </a:r>
                    </a:p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(v1)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UCP</a:t>
                      </a:r>
                    </a:p>
                    <a:p>
                      <a:pPr algn="ctr" latinLnBrk="1"/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05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05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</a:tr>
              <a:tr h="19071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System Features &amp; Interfaces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IPN</a:t>
                      </a:r>
                    </a:p>
                    <a:p>
                      <a:pPr marL="171450" marR="0" indent="-171450" algn="l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TNET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(TNLS for CCM, TNLCM for LCM)</a:t>
                      </a: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MEX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(Mobile Extension)</a:t>
                      </a: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marR="0" indent="-171450" algn="l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Hotel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Fidelio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Interface</a:t>
                      </a: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TAPI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AMP (ACD</a:t>
                      </a:r>
                      <a:r>
                        <a:rPr lang="en-US" altLang="ko-KR" sz="90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 Manager Protocol)</a:t>
                      </a:r>
                      <a:endParaRPr lang="en-US" altLang="ko-KR" sz="900" dirty="0" smtClean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AMSI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(*</a:t>
                      </a: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Need IOT)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altLang="ko-KR" sz="9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rd</a:t>
                      </a: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party SIP Apps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(SIPS/SIPC) (*Need IOT)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(32ea by default)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marR="0" indent="0" algn="ctr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(no license)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(LCM mode)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Yes(32ea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by default)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(need license)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(CCM/LCM mode)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(30ea by default)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(need license)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900" b="0" dirty="0" smtClean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(100-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30, 600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/ 2400-10ea 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by default)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900" dirty="0" smtClean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900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(CCM/LCM mode)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(100-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30, 600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/ 2400-10ea 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by default)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40077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(need license)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2059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/>
                      <a:r>
                        <a:rPr lang="en-US" altLang="ko-KR" sz="9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Applications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Phontage</a:t>
                      </a: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Communicator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UCS</a:t>
                      </a: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Standard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UCS Premium</a:t>
                      </a:r>
                      <a:endParaRPr lang="en-US" altLang="ko-KR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CCS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Report Plus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IP ATD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IP ATD Hotel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NMS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IPCR</a:t>
                      </a: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endParaRPr lang="ko-KR" altLang="en-US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(ATD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2.0)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(ATDH</a:t>
                      </a:r>
                      <a:r>
                        <a:rPr lang="en-US" altLang="ko-KR" sz="9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2.0)</a:t>
                      </a: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 (IPCR 1.0)</a:t>
                      </a:r>
                      <a:endParaRPr lang="ko-KR" altLang="en-US" sz="9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(2.0)</a:t>
                      </a:r>
                      <a:endParaRPr lang="ko-KR" altLang="en-US" sz="900" b="0" dirty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(2.0)</a:t>
                      </a:r>
                      <a:endParaRPr lang="ko-KR" altLang="en-US" sz="900" b="0" dirty="0" smtClean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Yes (</a:t>
                      </a: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4.0)</a:t>
                      </a:r>
                      <a:endParaRPr lang="en-US" altLang="ko-KR" sz="900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Yes (</a:t>
                      </a:r>
                      <a:r>
                        <a:rPr lang="en-US" altLang="ko-KR" sz="9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4.0)</a:t>
                      </a:r>
                      <a:endParaRPr lang="en-US" altLang="ko-KR" sz="900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900" b="0" dirty="0" smtClean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(2.0)</a:t>
                      </a:r>
                      <a:endParaRPr lang="ko-KR" altLang="en-US" sz="900" b="0" dirty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endParaRPr lang="en-US" altLang="ko-KR" sz="9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(4.1)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(1.0)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(2.1)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900" b="0" baseline="0" dirty="0" smtClean="0">
                          <a:solidFill>
                            <a:srgbClr val="0000CC"/>
                          </a:solidFill>
                          <a:latin typeface="Calibri" panose="020F0502020204030204" pitchFamily="34" charset="0"/>
                        </a:rPr>
                        <a:t>Yes (2.0)</a:t>
                      </a:r>
                      <a:endParaRPr lang="ko-KR" altLang="en-US" sz="900" b="0" dirty="0">
                        <a:solidFill>
                          <a:srgbClr val="0000CC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779912" y="1447800"/>
            <a:ext cx="1295400" cy="4375210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</p:spPr>
        <p:txBody>
          <a:bodyPr lIns="80165" tIns="40083" rIns="80165" bIns="40083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4978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Compatibility - Terminals</a:t>
            </a:r>
            <a:endParaRPr lang="ko-KR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499221"/>
              </p:ext>
            </p:extLst>
          </p:nvPr>
        </p:nvGraphicFramePr>
        <p:xfrm>
          <a:off x="506567" y="1469777"/>
          <a:ext cx="8104033" cy="3991174"/>
        </p:xfrm>
        <a:graphic>
          <a:graphicData uri="http://schemas.openxmlformats.org/drawingml/2006/table">
            <a:tbl>
              <a:tblPr firstRow="1" bandRow="1"/>
              <a:tblGrid>
                <a:gridCol w="1358722"/>
                <a:gridCol w="1302450"/>
                <a:gridCol w="1302450"/>
                <a:gridCol w="1302450"/>
                <a:gridCol w="1302450"/>
                <a:gridCol w="1535511"/>
              </a:tblGrid>
              <a:tr h="4591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Models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eMG80 P1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(v1)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eMG80 P2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iPECS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 eMG800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v1)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(v1.2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ko-KR" altLang="en-US" sz="1100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7E82"/>
                    </a:solidFill>
                  </a:tcPr>
                </a:tc>
              </a:tr>
              <a:tr h="7669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000" b="1" dirty="0" smtClean="0">
                          <a:latin typeface="Calibri" panose="020F0502020204030204" pitchFamily="34" charset="0"/>
                        </a:rPr>
                        <a:t>Digital Phone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LDP-7000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LDP-9000</a:t>
                      </a: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2230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000" b="1" dirty="0" smtClean="0">
                          <a:latin typeface="Calibri" panose="020F0502020204030204" pitchFamily="34" charset="0"/>
                        </a:rPr>
                        <a:t>IP Phone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LIP-7000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LIP-8000/8000E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LIP-9070 (IPKTS)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LIP-9000</a:t>
                      </a:r>
                      <a:endParaRPr lang="ko-KR" altLang="en-US" sz="100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389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000" b="1" dirty="0" err="1" smtClean="0">
                          <a:latin typeface="Calibri" panose="020F0502020204030204" pitchFamily="34" charset="0"/>
                        </a:rPr>
                        <a:t>WiFi</a:t>
                      </a:r>
                      <a:endParaRPr lang="en-US" altLang="ko-KR" sz="1000" b="1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WIT-400HE</a:t>
                      </a:r>
                      <a:endParaRPr lang="ko-KR" altLang="en-US" sz="1000" b="1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  <a:endParaRPr lang="en-US" altLang="ko-KR" sz="1000" b="0" dirty="0" smtClean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9950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sz="1000" b="1" dirty="0" smtClean="0">
                          <a:latin typeface="Calibri" panose="020F0502020204030204" pitchFamily="34" charset="0"/>
                        </a:rPr>
                        <a:t>DECT</a:t>
                      </a: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GDC-450H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GDC-500H</a:t>
                      </a:r>
                    </a:p>
                    <a:p>
                      <a:pPr marL="171450" indent="-1714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GDC-800H</a:t>
                      </a:r>
                      <a:endParaRPr lang="ko-KR" altLang="en-US" sz="1000" b="1" dirty="0"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dirty="0" smtClean="0"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맑은 고딕"/>
                        </a:defRPr>
                      </a:lvl9pPr>
                    </a:lstStyle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0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</a:p>
                    <a:p>
                      <a:pPr marL="0" indent="0" algn="ctr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Yes</a:t>
                      </a:r>
                      <a:endParaRPr lang="ko-KR" altLang="en-US" sz="1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8226" marR="78226" marT="41459" marB="41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59832" y="1469778"/>
            <a:ext cx="1431571" cy="3983225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</p:spPr>
        <p:txBody>
          <a:bodyPr lIns="80165" tIns="40083" rIns="80165" bIns="40083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52580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ko-KR" dirty="0" smtClean="0"/>
              <a:t>Capacity updates with P2(v1.2)</a:t>
            </a:r>
            <a:endParaRPr lang="ko-KR" alt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136054"/>
              </p:ext>
            </p:extLst>
          </p:nvPr>
        </p:nvGraphicFramePr>
        <p:xfrm>
          <a:off x="382981" y="1796554"/>
          <a:ext cx="4151398" cy="379269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71976"/>
                <a:gridCol w="1196216"/>
                <a:gridCol w="694402"/>
                <a:gridCol w="694402"/>
                <a:gridCol w="694402"/>
              </a:tblGrid>
              <a:tr h="209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105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Calibri" panose="020F0502020204030204" pitchFamily="34" charset="0"/>
                        </a:rPr>
                        <a:t>KSU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EKSU</a:t>
                      </a:r>
                      <a:endParaRPr lang="en-US" sz="105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05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Trunks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Calibri" panose="020F0502020204030204" pitchFamily="34" charset="0"/>
                        </a:rPr>
                        <a:t>Analog trunk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PRI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IP trunk(SIP/H.323)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Remote Gateway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1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Extensions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sz="1200" b="1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altLang="ko-KR" sz="1200" b="1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effectLst/>
                          <a:latin typeface="Calibri" panose="020F0502020204030204" pitchFamily="34" charset="0"/>
                        </a:rPr>
                        <a:t>SLT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63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Digital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Hybrid(SLT or Digital)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DECT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IP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UC Desktop/Mobile</a:t>
                      </a:r>
                      <a:endParaRPr lang="en-US" sz="105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 ATD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VM </a:t>
                      </a:r>
                      <a:endParaRPr lang="en-US" sz="12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BKSU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 smtClean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u="none" strike="noStrike" dirty="0" smtClean="0">
                          <a:effectLst/>
                          <a:latin typeface="Calibri" panose="020F0502020204030204" pitchFamily="34" charset="0"/>
                        </a:rPr>
                        <a:t>BKSU + VVMU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VoIP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BKSU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u="none" strike="noStrike" dirty="0" smtClean="0">
                          <a:effectLst/>
                          <a:latin typeface="Calibri" panose="020F0502020204030204" pitchFamily="34" charset="0"/>
                        </a:rPr>
                        <a:t>BKSU + VVMU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93682"/>
              </p:ext>
            </p:extLst>
          </p:nvPr>
        </p:nvGraphicFramePr>
        <p:xfrm>
          <a:off x="4775469" y="1796554"/>
          <a:ext cx="4117011" cy="379269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37589"/>
                <a:gridCol w="1196216"/>
                <a:gridCol w="694402"/>
                <a:gridCol w="694402"/>
                <a:gridCol w="694402"/>
              </a:tblGrid>
              <a:tr h="209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  <a:latin typeface="Calibri" panose="020F0502020204030204" pitchFamily="34" charset="0"/>
                        </a:rPr>
                        <a:t>　</a:t>
                      </a:r>
                      <a:endParaRPr lang="ko-KR" altLang="en-US" sz="105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KSU</a:t>
                      </a:r>
                      <a:endParaRPr lang="en-US" sz="105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EKSU</a:t>
                      </a:r>
                      <a:endParaRPr lang="en-US" sz="105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05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Trunks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62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74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Analog/BRI trunk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Calibri" panose="020F0502020204030204" pitchFamily="34" charset="0"/>
                        </a:rPr>
                        <a:t>12(CO only)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PRI/T1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IP trunk(SIP/H.323)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Remote Gateway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001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Extensions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Max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altLang="ko-KR" sz="1200" b="1" i="0" u="none" strike="noStrike" dirty="0">
                        <a:solidFill>
                          <a:srgbClr val="0D0D0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SLT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63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Digital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Hybrid(SLT or Digital)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DECT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effectLst/>
                          <a:latin typeface="Calibri" panose="020F0502020204030204" pitchFamily="34" charset="0"/>
                        </a:rPr>
                        <a:t>IP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UC Desktop/Mobile</a:t>
                      </a:r>
                      <a:endParaRPr lang="en-US" sz="105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 ATD</a:t>
                      </a:r>
                      <a:endParaRPr lang="en-US" sz="105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altLang="ko-KR" sz="105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altLang="ko-KR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VM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BKSU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u="none" strike="noStrike" dirty="0" smtClean="0">
                          <a:effectLst/>
                          <a:latin typeface="Calibri" panose="020F0502020204030204" pitchFamily="34" charset="0"/>
                        </a:rPr>
                        <a:t>BKSU + VVMU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Calibri" panose="020F0502020204030204" pitchFamily="34" charset="0"/>
                        </a:rPr>
                        <a:t>VoIP </a:t>
                      </a:r>
                      <a:endParaRPr lang="en-US" sz="12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BKSU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95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u="none" strike="noStrike" dirty="0" smtClean="0">
                          <a:effectLst/>
                          <a:latin typeface="Calibri" panose="020F0502020204030204" pitchFamily="34" charset="0"/>
                        </a:rPr>
                        <a:t>BKSU + VVMU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pSp>
        <p:nvGrpSpPr>
          <p:cNvPr id="162996" name="Group 17"/>
          <p:cNvGrpSpPr>
            <a:grpSpLocks/>
          </p:cNvGrpSpPr>
          <p:nvPr/>
        </p:nvGrpSpPr>
        <p:grpSpPr bwMode="auto">
          <a:xfrm>
            <a:off x="391219" y="3052667"/>
            <a:ext cx="4135101" cy="2112763"/>
            <a:chOff x="519783" y="3305417"/>
            <a:chExt cx="4608512" cy="2329387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19783" y="3305417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9783" y="5634804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19783" y="5158455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2998" name="TextBox 18"/>
          <p:cNvSpPr txBox="1">
            <a:spLocks noChangeArrowheads="1"/>
          </p:cNvSpPr>
          <p:nvPr/>
        </p:nvSpPr>
        <p:spPr bwMode="auto">
          <a:xfrm>
            <a:off x="323528" y="1412776"/>
            <a:ext cx="1292077" cy="3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b="1" dirty="0">
                <a:latin typeface="Calibri" pitchFamily="34" charset="0"/>
                <a:ea typeface="맑은 고딕" pitchFamily="50" charset="-127"/>
              </a:rPr>
              <a:t>KSUA+EKSU</a:t>
            </a:r>
            <a:endParaRPr lang="ko-KR" altLang="en-US" b="1" dirty="0">
              <a:latin typeface="Calibri" pitchFamily="34" charset="0"/>
              <a:ea typeface="맑은 고딕" pitchFamily="50" charset="-127"/>
            </a:endParaRPr>
          </a:p>
        </p:txBody>
      </p:sp>
      <p:sp>
        <p:nvSpPr>
          <p:cNvPr id="162999" name="TextBox 28"/>
          <p:cNvSpPr txBox="1">
            <a:spLocks noChangeArrowheads="1"/>
          </p:cNvSpPr>
          <p:nvPr/>
        </p:nvSpPr>
        <p:spPr bwMode="auto">
          <a:xfrm>
            <a:off x="4728571" y="1412776"/>
            <a:ext cx="1219749" cy="3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65" tIns="40083" rIns="80165" bIns="40083">
            <a:spAutoFit/>
          </a:bodyPr>
          <a:lstStyle/>
          <a:p>
            <a:pPr latinLnBrk="0"/>
            <a:r>
              <a:rPr lang="en-US" altLang="ko-KR" b="1">
                <a:latin typeface="Calibri" pitchFamily="34" charset="0"/>
                <a:ea typeface="맑은 고딕" pitchFamily="50" charset="-127"/>
              </a:rPr>
              <a:t>KSUI+EKSU</a:t>
            </a:r>
            <a:endParaRPr lang="ko-KR" altLang="en-US" b="1">
              <a:latin typeface="Calibri" pitchFamily="34" charset="0"/>
              <a:ea typeface="맑은 고딕" pitchFamily="50" charset="-127"/>
            </a:endParaRPr>
          </a:p>
        </p:txBody>
      </p: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4750755" y="3052667"/>
            <a:ext cx="4135101" cy="2112763"/>
            <a:chOff x="519783" y="3305417"/>
            <a:chExt cx="4608512" cy="2329387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519783" y="3305417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19783" y="5634804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19783" y="5158455"/>
              <a:ext cx="4608512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1273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52380" y="1340219"/>
            <a:ext cx="4891602" cy="370563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3122" tIns="0" rIns="63122" bIns="0">
            <a:spAutoFit/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eMG80 P2 - Overview</a:t>
            </a:r>
          </a:p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eMG80 P2 - Enhanced Advantages</a:t>
            </a:r>
          </a:p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eMG80 P2 - What’s New</a:t>
            </a:r>
          </a:p>
          <a:p>
            <a:pPr marL="552529" lvl="1" indent="-239383" defTabSz="801654" latinLnBrk="0">
              <a:defRPr/>
            </a:pPr>
            <a:r>
              <a:rPr kumimoji="0" lang="en-US" sz="16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Enhanced applications, terminals and features</a:t>
            </a:r>
          </a:p>
          <a:p>
            <a:pPr marL="552529" lvl="1" indent="-239383" defTabSz="801654" latinLnBrk="0">
              <a:defRPr/>
            </a:pPr>
            <a:r>
              <a:rPr kumimoji="0" lang="en-US" sz="16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Enhanced system features</a:t>
            </a:r>
          </a:p>
          <a:p>
            <a:pPr marL="552529" lvl="1" indent="-239383" defTabSz="801654" latinLnBrk="0">
              <a:defRPr/>
            </a:pPr>
            <a:r>
              <a:rPr kumimoji="0" lang="en-US" sz="16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TNET support as LCM mode</a:t>
            </a:r>
            <a:endParaRPr kumimoji="0" lang="en-US" sz="18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Enhanced License management</a:t>
            </a:r>
          </a:p>
          <a:p>
            <a:pPr marL="552529" lvl="1" indent="-239383" defTabSz="801654" latinLnBrk="0">
              <a:defRPr/>
            </a:pPr>
            <a:r>
              <a:rPr kumimoji="0" lang="en-US" altLang="ko-KR" sz="16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License </a:t>
            </a:r>
            <a:r>
              <a:rPr kumimoji="0" lang="en-US" altLang="ko-KR" sz="16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transition (P1 to P2+)</a:t>
            </a:r>
            <a:endParaRPr kumimoji="0" lang="en-US" altLang="ko-KR" sz="16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52529" lvl="1" indent="-239383" defTabSz="801654" latinLnBrk="0">
              <a:defRPr/>
            </a:pPr>
            <a:r>
              <a:rPr kumimoji="0" lang="en-US" sz="16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eMG80 P2 License update</a:t>
            </a:r>
            <a:endParaRPr kumimoji="0" lang="en-US" sz="18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Compatibility update</a:t>
            </a:r>
          </a:p>
          <a:p>
            <a:pPr marL="239383" indent="-239383"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Capacity update</a:t>
            </a:r>
          </a:p>
        </p:txBody>
      </p:sp>
    </p:spTree>
    <p:extLst>
      <p:ext uri="{BB962C8B-B14F-4D97-AF65-F5344CB8AC3E}">
        <p14:creationId xmlns:p14="http://schemas.microsoft.com/office/powerpoint/2010/main" val="18078926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13" name="Group 4"/>
          <p:cNvGrpSpPr>
            <a:grpSpLocks/>
          </p:cNvGrpSpPr>
          <p:nvPr/>
        </p:nvGrpSpPr>
        <p:grpSpPr bwMode="auto">
          <a:xfrm>
            <a:off x="0" y="0"/>
            <a:ext cx="9144000" cy="6856561"/>
            <a:chOff x="0" y="0"/>
            <a:chExt cx="9144000" cy="6856413"/>
          </a:xfrm>
        </p:grpSpPr>
        <p:sp>
          <p:nvSpPr>
            <p:cNvPr id="16691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6856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latin typeface="Calibri" pitchFamily="34" charset="0"/>
              </a:endParaRPr>
            </a:p>
          </p:txBody>
        </p:sp>
        <p:pic>
          <p:nvPicPr>
            <p:cNvPr id="166915" name="Picture 6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32725" y="230188"/>
              <a:ext cx="10874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16" name="Picture 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7513" y="2928938"/>
              <a:ext cx="3244850" cy="98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3698222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ounded Rectangle 74"/>
          <p:cNvSpPr/>
          <p:nvPr/>
        </p:nvSpPr>
        <p:spPr>
          <a:xfrm>
            <a:off x="321464" y="953483"/>
            <a:ext cx="8562674" cy="1169579"/>
          </a:xfrm>
          <a:prstGeom prst="roundRect">
            <a:avLst>
              <a:gd name="adj" fmla="val 641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/>
          <a:lstStyle/>
          <a:p>
            <a:pPr algn="ctr" latinLnBrk="0">
              <a:defRPr/>
            </a:pPr>
            <a:r>
              <a:rPr lang="en-US" altLang="ko-KR" sz="2000" dirty="0" err="1">
                <a:blipFill>
                  <a:blip r:embed="rId3"/>
                  <a:stretch>
                    <a:fillRect/>
                  </a:stretch>
                </a:blipFill>
              </a:rPr>
              <a:t>iPECS</a:t>
            </a:r>
            <a:r>
              <a:rPr lang="en-US" altLang="ko-KR" sz="2000" dirty="0">
                <a:blipFill>
                  <a:blip r:embed="rId3"/>
                  <a:stretch>
                    <a:fillRect/>
                  </a:stretch>
                </a:blipFill>
              </a:rPr>
              <a:t> eMG80 as innovative hybrid </a:t>
            </a:r>
            <a:r>
              <a:rPr lang="en-US" altLang="ko-KR" sz="2000" dirty="0" smtClean="0">
                <a:blipFill>
                  <a:blip r:embed="rId3"/>
                  <a:stretch>
                    <a:fillRect/>
                  </a:stretch>
                </a:blipFill>
              </a:rPr>
              <a:t>IP-PBX, </a:t>
            </a:r>
            <a:endParaRPr lang="en-US" altLang="ko-KR" sz="2000" dirty="0">
              <a:blipFill>
                <a:blip r:embed="rId3"/>
                <a:stretch>
                  <a:fillRect/>
                </a:stretch>
              </a:blipFill>
            </a:endParaRPr>
          </a:p>
          <a:p>
            <a:pPr algn="ctr" latinLnBrk="0">
              <a:defRPr/>
            </a:pPr>
            <a:r>
              <a:rPr lang="en-US" altLang="ko-KR" sz="2000" dirty="0" smtClean="0">
                <a:blipFill>
                  <a:blip r:embed="rId3"/>
                  <a:stretch>
                    <a:fillRect/>
                  </a:stretch>
                </a:blipFill>
              </a:rPr>
              <a:t>is making </a:t>
            </a:r>
            <a:r>
              <a:rPr lang="en-US" altLang="ko-KR" sz="2000" dirty="0">
                <a:blipFill>
                  <a:blip r:embed="rId3"/>
                  <a:stretch>
                    <a:fillRect/>
                  </a:stretch>
                </a:blipFill>
              </a:rPr>
              <a:t>significant enhancements with Unified System Software,</a:t>
            </a:r>
          </a:p>
          <a:p>
            <a:pPr algn="ctr" latinLnBrk="0">
              <a:defRPr/>
            </a:pPr>
            <a:r>
              <a:rPr lang="en-US" altLang="ko-KR" sz="2000" dirty="0">
                <a:blipFill>
                  <a:blip r:embed="rId3"/>
                  <a:stretch>
                    <a:fillRect/>
                  </a:stretch>
                </a:blipFill>
              </a:rPr>
              <a:t>while keeping its simplicity and cost-effectiveness.</a:t>
            </a:r>
            <a:endParaRPr lang="en-US" altLang="ko-KR" sz="1400" dirty="0">
              <a:blipFill>
                <a:blip r:embed="rId3"/>
                <a:stretch>
                  <a:fillRect/>
                </a:stretch>
              </a:blip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eMG80 P2 - Overview</a:t>
            </a:r>
            <a:endParaRPr lang="ko-KR" altLang="en-US" dirty="0"/>
          </a:p>
        </p:txBody>
      </p:sp>
      <p:sp>
        <p:nvSpPr>
          <p:cNvPr id="152" name="Rounded Rectangle 151"/>
          <p:cNvSpPr/>
          <p:nvPr/>
        </p:nvSpPr>
        <p:spPr>
          <a:xfrm>
            <a:off x="875393" y="2310473"/>
            <a:ext cx="7454328" cy="2097419"/>
          </a:xfrm>
          <a:prstGeom prst="roundRect">
            <a:avLst>
              <a:gd name="adj" fmla="val 641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/>
          <a:lstStyle/>
          <a:p>
            <a:pPr marL="154486" indent="-154486" algn="just" latinLnBrk="0">
              <a:buFont typeface="Arial" panose="020B0604020202020204" pitchFamily="34" charset="0"/>
              <a:buChar char="•"/>
              <a:defRPr/>
            </a:pP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Unified system software extends its great advantages and brings unbeatable competitiveness to eMG80 as a hybrid platform by providing  embedded UC, enhanced mobility features and also various business applications.</a:t>
            </a:r>
          </a:p>
          <a:p>
            <a:pPr marL="154486" indent="-154486" algn="just" latinLnBrk="0">
              <a:buFont typeface="Arial" panose="020B0604020202020204" pitchFamily="34" charset="0"/>
              <a:buChar char="•"/>
              <a:defRPr/>
            </a:pPr>
            <a:endParaRPr lang="en-US" altLang="ko-KR" sz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pPr marL="154486" indent="-154486" algn="just" latinLnBrk="0">
              <a:buFont typeface="Arial" panose="020B0604020202020204" pitchFamily="34" charset="0"/>
              <a:buChar char="•"/>
              <a:defRPr/>
            </a:pP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eMG80 with Unified system software provides powerful communications tools to small businesses with its simplicity and cost-effectiveness.</a:t>
            </a:r>
          </a:p>
          <a:p>
            <a:pPr marL="154486" indent="-154486" algn="just" latinLnBrk="0">
              <a:buFont typeface="Arial" panose="020B0604020202020204" pitchFamily="34" charset="0"/>
              <a:buChar char="•"/>
              <a:defRPr/>
            </a:pPr>
            <a:endParaRPr lang="en-US" altLang="ko-KR" sz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pPr marL="154486" indent="-154486" algn="just" latinLnBrk="0">
              <a:buFont typeface="Arial" panose="020B0604020202020204" pitchFamily="34" charset="0"/>
              <a:buChar char="•"/>
              <a:defRPr/>
            </a:pP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And also, Unified software provides the same user experiences throughout all Communication platforms of Ericsson-LG Enterprise, delivering easy to use to customers as well as quick to learn and bring to the market.</a:t>
            </a:r>
          </a:p>
        </p:txBody>
      </p:sp>
      <p:grpSp>
        <p:nvGrpSpPr>
          <p:cNvPr id="128006" name="Group 2"/>
          <p:cNvGrpSpPr>
            <a:grpSpLocks/>
          </p:cNvGrpSpPr>
          <p:nvPr/>
        </p:nvGrpSpPr>
        <p:grpSpPr bwMode="auto">
          <a:xfrm>
            <a:off x="1738351" y="4147335"/>
            <a:ext cx="5851997" cy="1829091"/>
            <a:chOff x="2031951" y="4573513"/>
            <a:chExt cx="6840760" cy="2017180"/>
          </a:xfrm>
        </p:grpSpPr>
        <p:sp>
          <p:nvSpPr>
            <p:cNvPr id="78" name="Rectangle 77"/>
            <p:cNvSpPr/>
            <p:nvPr/>
          </p:nvSpPr>
          <p:spPr>
            <a:xfrm>
              <a:off x="2031951" y="4573513"/>
              <a:ext cx="6840760" cy="201622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  <a:tint val="66000"/>
                    <a:satMod val="160000"/>
                  </a:schemeClr>
                </a:gs>
                <a:gs pos="50000">
                  <a:schemeClr val="bg1">
                    <a:lumMod val="65000"/>
                    <a:tint val="44500"/>
                    <a:satMod val="160000"/>
                  </a:schemeClr>
                </a:gs>
                <a:gs pos="100000">
                  <a:schemeClr val="bg1">
                    <a:lumMod val="6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50517" indent="-250517" latinLnBrk="0">
                <a:buFont typeface="Wingdings" panose="05000000000000000000" pitchFamily="2" charset="2"/>
                <a:buChar char="Ø"/>
                <a:defRPr/>
              </a:pPr>
              <a:endParaRPr lang="ko-KR" altLang="en-US" sz="1400">
                <a:latin typeface="Calibri" panose="020F0502020204030204" pitchFamily="34" charset="0"/>
              </a:endParaRPr>
            </a:p>
          </p:txBody>
        </p:sp>
        <p:sp>
          <p:nvSpPr>
            <p:cNvPr id="85" name="Right Arrow 84"/>
            <p:cNvSpPr/>
            <p:nvPr/>
          </p:nvSpPr>
          <p:spPr>
            <a:xfrm>
              <a:off x="4408215" y="4905199"/>
              <a:ext cx="2207980" cy="1036466"/>
            </a:xfrm>
            <a:prstGeom prst="rightArrow">
              <a:avLst>
                <a:gd name="adj1" fmla="val 68662"/>
                <a:gd name="adj2" fmla="val 32186"/>
              </a:avLst>
            </a:prstGeom>
            <a:solidFill>
              <a:srgbClr val="BED68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154486" indent="-154486" latinLnBrk="0">
                <a:buFontTx/>
                <a:buAutoNum type="arabicParenR"/>
                <a:defRPr/>
              </a:pPr>
              <a:r>
                <a:rPr lang="en-US" altLang="ko-KR" sz="1200" b="1" dirty="0">
                  <a:blipFill>
                    <a:blip r:embed="rId4"/>
                    <a:stretch>
                      <a:fillRect/>
                    </a:stretch>
                  </a:blipFill>
                  <a:latin typeface="Calibri" panose="020F0502020204030204" pitchFamily="34" charset="0"/>
                </a:rPr>
                <a:t>LIK S/W </a:t>
              </a:r>
              <a:r>
                <a:rPr lang="en-US" altLang="ko-KR" sz="1200" b="1" dirty="0">
                  <a:blipFill>
                    <a:blip r:embed="rId4"/>
                    <a:stretch>
                      <a:fillRect/>
                    </a:stretch>
                  </a:blipFill>
                  <a:latin typeface="Calibri" panose="020F0502020204030204" pitchFamily="34" charset="0"/>
                  <a:sym typeface="Wingdings" panose="05000000000000000000" pitchFamily="2" charset="2"/>
                </a:rPr>
                <a:t> Unified S/W</a:t>
              </a:r>
            </a:p>
            <a:p>
              <a:pPr marL="154486" indent="-154486" latinLnBrk="0">
                <a:buFontTx/>
                <a:buAutoNum type="arabicParenR"/>
                <a:defRPr/>
              </a:pPr>
              <a:r>
                <a:rPr lang="en-US" altLang="ko-KR" sz="1200" b="1" dirty="0">
                  <a:blipFill>
                    <a:blip r:embed="rId4"/>
                    <a:stretch>
                      <a:fillRect/>
                    </a:stretch>
                  </a:blipFill>
                  <a:latin typeface="Calibri" panose="020F0502020204030204" pitchFamily="34" charset="0"/>
                  <a:sym typeface="Wingdings" panose="05000000000000000000" pitchFamily="2" charset="2"/>
                </a:rPr>
                <a:t>No H/W change</a:t>
              </a:r>
              <a:endParaRPr lang="ko-KR" altLang="en-US" sz="1200" b="1" dirty="0">
                <a:blipFill>
                  <a:blip r:embed="rId4"/>
                  <a:stretch>
                    <a:fillRect/>
                  </a:stretch>
                </a:blipFill>
                <a:latin typeface="Calibri" panose="020F0502020204030204" pitchFamily="34" charset="0"/>
              </a:endParaRPr>
            </a:p>
          </p:txBody>
        </p:sp>
        <p:pic>
          <p:nvPicPr>
            <p:cNvPr id="77" name="Picture 1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79672" y="4765609"/>
              <a:ext cx="1395458" cy="12478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</p:pic>
        <p:pic>
          <p:nvPicPr>
            <p:cNvPr id="90" name="Picture 1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29532" y="4765609"/>
              <a:ext cx="1395458" cy="12478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</p:pic>
        <p:sp>
          <p:nvSpPr>
            <p:cNvPr id="5" name="TextBox 4"/>
            <p:cNvSpPr txBox="1"/>
            <p:nvPr/>
          </p:nvSpPr>
          <p:spPr>
            <a:xfrm>
              <a:off x="2297676" y="6013669"/>
              <a:ext cx="2146756" cy="5770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latinLnBrk="0">
                <a:defRPr/>
              </a:pPr>
              <a:r>
                <a:rPr lang="en-US" altLang="ko-KR" sz="1400" b="1" dirty="0">
                  <a:solidFill>
                    <a:srgbClr val="0000CC"/>
                  </a:solidFill>
                  <a:latin typeface="Calibri" panose="020F0502020204030204" pitchFamily="34" charset="0"/>
                </a:rPr>
                <a:t>eMG80 P1</a:t>
              </a:r>
            </a:p>
            <a:p>
              <a:pPr algn="ctr" latinLnBrk="0">
                <a:defRPr/>
              </a:pPr>
              <a:r>
                <a:rPr lang="en-US" altLang="ko-KR" sz="1400" b="1" dirty="0">
                  <a:solidFill>
                    <a:srgbClr val="0000CC"/>
                  </a:solidFill>
                  <a:latin typeface="Calibri" panose="020F0502020204030204" pitchFamily="34" charset="0"/>
                </a:rPr>
                <a:t>(Software Version 1.0)</a:t>
              </a:r>
              <a:endParaRPr lang="ko-KR" altLang="en-US" sz="14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446740" y="6004957"/>
              <a:ext cx="2146756" cy="5770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latinLnBrk="0">
                <a:defRPr/>
              </a:pPr>
              <a:r>
                <a:rPr lang="en-US" altLang="ko-KR" sz="1400" b="1" dirty="0">
                  <a:solidFill>
                    <a:srgbClr val="0000CC"/>
                  </a:solidFill>
                  <a:latin typeface="Calibri" panose="020F0502020204030204" pitchFamily="34" charset="0"/>
                </a:rPr>
                <a:t>eMG80 P2</a:t>
              </a:r>
            </a:p>
            <a:p>
              <a:pPr algn="ctr" latinLnBrk="0">
                <a:defRPr/>
              </a:pPr>
              <a:r>
                <a:rPr lang="en-US" altLang="ko-KR" sz="1400" b="1" dirty="0">
                  <a:solidFill>
                    <a:srgbClr val="0000CC"/>
                  </a:solidFill>
                  <a:latin typeface="Calibri" panose="020F0502020204030204" pitchFamily="34" charset="0"/>
                </a:rPr>
                <a:t>(Software Version 1.2)</a:t>
              </a:r>
              <a:endParaRPr lang="ko-KR" altLang="en-US" sz="14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0" name="Freeform 5"/>
            <p:cNvSpPr>
              <a:spLocks noChangeAspect="1" noEditPoints="1"/>
            </p:cNvSpPr>
            <p:nvPr/>
          </p:nvSpPr>
          <p:spPr bwMode="auto">
            <a:xfrm>
              <a:off x="3370257" y="5125990"/>
              <a:ext cx="387363" cy="393719"/>
            </a:xfrm>
            <a:custGeom>
              <a:avLst/>
              <a:gdLst>
                <a:gd name="T0" fmla="*/ 2147483647 w 388"/>
                <a:gd name="T1" fmla="*/ 2147483647 h 388"/>
                <a:gd name="T2" fmla="*/ 2147483647 w 388"/>
                <a:gd name="T3" fmla="*/ 2147483647 h 388"/>
                <a:gd name="T4" fmla="*/ 2147483647 w 388"/>
                <a:gd name="T5" fmla="*/ 2147483647 h 388"/>
                <a:gd name="T6" fmla="*/ 2147483647 w 388"/>
                <a:gd name="T7" fmla="*/ 2147483647 h 388"/>
                <a:gd name="T8" fmla="*/ 2147483647 w 388"/>
                <a:gd name="T9" fmla="*/ 2147483647 h 388"/>
                <a:gd name="T10" fmla="*/ 2147483647 w 388"/>
                <a:gd name="T11" fmla="*/ 2147483647 h 388"/>
                <a:gd name="T12" fmla="*/ 2147483647 w 388"/>
                <a:gd name="T13" fmla="*/ 2147483647 h 388"/>
                <a:gd name="T14" fmla="*/ 2147483647 w 388"/>
                <a:gd name="T15" fmla="*/ 2147483647 h 388"/>
                <a:gd name="T16" fmla="*/ 2147483647 w 388"/>
                <a:gd name="T17" fmla="*/ 2147483647 h 388"/>
                <a:gd name="T18" fmla="*/ 2147483647 w 388"/>
                <a:gd name="T19" fmla="*/ 2147483647 h 388"/>
                <a:gd name="T20" fmla="*/ 2147483647 w 388"/>
                <a:gd name="T21" fmla="*/ 2147483647 h 388"/>
                <a:gd name="T22" fmla="*/ 2147483647 w 388"/>
                <a:gd name="T23" fmla="*/ 2147483647 h 388"/>
                <a:gd name="T24" fmla="*/ 2147483647 w 388"/>
                <a:gd name="T25" fmla="*/ 2147483647 h 388"/>
                <a:gd name="T26" fmla="*/ 2147483647 w 388"/>
                <a:gd name="T27" fmla="*/ 2147483647 h 388"/>
                <a:gd name="T28" fmla="*/ 2147483647 w 388"/>
                <a:gd name="T29" fmla="*/ 2147483647 h 388"/>
                <a:gd name="T30" fmla="*/ 2147483647 w 388"/>
                <a:gd name="T31" fmla="*/ 2147483647 h 388"/>
                <a:gd name="T32" fmla="*/ 2147483647 w 388"/>
                <a:gd name="T33" fmla="*/ 2147483647 h 388"/>
                <a:gd name="T34" fmla="*/ 2147483647 w 388"/>
                <a:gd name="T35" fmla="*/ 2147483647 h 388"/>
                <a:gd name="T36" fmla="*/ 2147483647 w 388"/>
                <a:gd name="T37" fmla="*/ 2147483647 h 388"/>
                <a:gd name="T38" fmla="*/ 2147483647 w 388"/>
                <a:gd name="T39" fmla="*/ 2147483647 h 388"/>
                <a:gd name="T40" fmla="*/ 2147483647 w 388"/>
                <a:gd name="T41" fmla="*/ 2147483647 h 388"/>
                <a:gd name="T42" fmla="*/ 2147483647 w 388"/>
                <a:gd name="T43" fmla="*/ 2147483647 h 388"/>
                <a:gd name="T44" fmla="*/ 2147483647 w 388"/>
                <a:gd name="T45" fmla="*/ 2147483647 h 388"/>
                <a:gd name="T46" fmla="*/ 2147483647 w 388"/>
                <a:gd name="T47" fmla="*/ 2147483647 h 388"/>
                <a:gd name="T48" fmla="*/ 2147483647 w 388"/>
                <a:gd name="T49" fmla="*/ 2147483647 h 388"/>
                <a:gd name="T50" fmla="*/ 2147483647 w 388"/>
                <a:gd name="T51" fmla="*/ 2147483647 h 388"/>
                <a:gd name="T52" fmla="*/ 2147483647 w 388"/>
                <a:gd name="T53" fmla="*/ 2147483647 h 388"/>
                <a:gd name="T54" fmla="*/ 2147483647 w 388"/>
                <a:gd name="T55" fmla="*/ 2147483647 h 388"/>
                <a:gd name="T56" fmla="*/ 2147483647 w 388"/>
                <a:gd name="T57" fmla="*/ 2147483647 h 388"/>
                <a:gd name="T58" fmla="*/ 2147483647 w 388"/>
                <a:gd name="T59" fmla="*/ 2147483647 h 388"/>
                <a:gd name="T60" fmla="*/ 2147483647 w 388"/>
                <a:gd name="T61" fmla="*/ 2147483647 h 388"/>
                <a:gd name="T62" fmla="*/ 2147483647 w 388"/>
                <a:gd name="T63" fmla="*/ 2147483647 h 388"/>
                <a:gd name="T64" fmla="*/ 2147483647 w 388"/>
                <a:gd name="T65" fmla="*/ 2147483647 h 388"/>
                <a:gd name="T66" fmla="*/ 2147483647 w 388"/>
                <a:gd name="T67" fmla="*/ 2147483647 h 388"/>
                <a:gd name="T68" fmla="*/ 2147483647 w 388"/>
                <a:gd name="T69" fmla="*/ 2147483647 h 388"/>
                <a:gd name="T70" fmla="*/ 2147483647 w 388"/>
                <a:gd name="T71" fmla="*/ 2147483647 h 388"/>
                <a:gd name="T72" fmla="*/ 2147483647 w 388"/>
                <a:gd name="T73" fmla="*/ 2147483647 h 388"/>
                <a:gd name="T74" fmla="*/ 2147483647 w 388"/>
                <a:gd name="T75" fmla="*/ 2147483647 h 388"/>
                <a:gd name="T76" fmla="*/ 2147483647 w 388"/>
                <a:gd name="T77" fmla="*/ 2147483647 h 388"/>
                <a:gd name="T78" fmla="*/ 2147483647 w 388"/>
                <a:gd name="T79" fmla="*/ 2147483647 h 388"/>
                <a:gd name="T80" fmla="*/ 2147483647 w 388"/>
                <a:gd name="T81" fmla="*/ 2147483647 h 388"/>
                <a:gd name="T82" fmla="*/ 2147483647 w 388"/>
                <a:gd name="T83" fmla="*/ 2147483647 h 388"/>
                <a:gd name="T84" fmla="*/ 2147483647 w 388"/>
                <a:gd name="T85" fmla="*/ 2147483647 h 388"/>
                <a:gd name="T86" fmla="*/ 2147483647 w 388"/>
                <a:gd name="T87" fmla="*/ 2147483647 h 388"/>
                <a:gd name="T88" fmla="*/ 2147483647 w 388"/>
                <a:gd name="T89" fmla="*/ 2147483647 h 3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88" h="388">
                  <a:moveTo>
                    <a:pt x="162" y="118"/>
                  </a:moveTo>
                  <a:cubicBezTo>
                    <a:pt x="165" y="117"/>
                    <a:pt x="167" y="116"/>
                    <a:pt x="169" y="115"/>
                  </a:cubicBezTo>
                  <a:cubicBezTo>
                    <a:pt x="170" y="113"/>
                    <a:pt x="172" y="111"/>
                    <a:pt x="173" y="109"/>
                  </a:cubicBezTo>
                  <a:cubicBezTo>
                    <a:pt x="174" y="107"/>
                    <a:pt x="174" y="104"/>
                    <a:pt x="174" y="102"/>
                  </a:cubicBezTo>
                  <a:cubicBezTo>
                    <a:pt x="174" y="100"/>
                    <a:pt x="174" y="98"/>
                    <a:pt x="173" y="96"/>
                  </a:cubicBezTo>
                  <a:cubicBezTo>
                    <a:pt x="173" y="95"/>
                    <a:pt x="172" y="94"/>
                    <a:pt x="171" y="92"/>
                  </a:cubicBezTo>
                  <a:cubicBezTo>
                    <a:pt x="169" y="91"/>
                    <a:pt x="168" y="90"/>
                    <a:pt x="166" y="89"/>
                  </a:cubicBezTo>
                  <a:cubicBezTo>
                    <a:pt x="164" y="88"/>
                    <a:pt x="161" y="87"/>
                    <a:pt x="159" y="87"/>
                  </a:cubicBezTo>
                  <a:cubicBezTo>
                    <a:pt x="158" y="87"/>
                    <a:pt x="158" y="87"/>
                    <a:pt x="157" y="87"/>
                  </a:cubicBezTo>
                  <a:cubicBezTo>
                    <a:pt x="156" y="87"/>
                    <a:pt x="156" y="87"/>
                    <a:pt x="155" y="87"/>
                  </a:cubicBezTo>
                  <a:cubicBezTo>
                    <a:pt x="155" y="88"/>
                    <a:pt x="154" y="89"/>
                    <a:pt x="154" y="90"/>
                  </a:cubicBezTo>
                  <a:cubicBezTo>
                    <a:pt x="154" y="90"/>
                    <a:pt x="154" y="91"/>
                    <a:pt x="155" y="91"/>
                  </a:cubicBezTo>
                  <a:cubicBezTo>
                    <a:pt x="155" y="92"/>
                    <a:pt x="156" y="92"/>
                    <a:pt x="157" y="92"/>
                  </a:cubicBezTo>
                  <a:cubicBezTo>
                    <a:pt x="159" y="93"/>
                    <a:pt x="161" y="94"/>
                    <a:pt x="162" y="94"/>
                  </a:cubicBezTo>
                  <a:cubicBezTo>
                    <a:pt x="164" y="95"/>
                    <a:pt x="165" y="95"/>
                    <a:pt x="166" y="96"/>
                  </a:cubicBezTo>
                  <a:cubicBezTo>
                    <a:pt x="166" y="97"/>
                    <a:pt x="167" y="98"/>
                    <a:pt x="167" y="99"/>
                  </a:cubicBezTo>
                  <a:cubicBezTo>
                    <a:pt x="168" y="100"/>
                    <a:pt x="168" y="101"/>
                    <a:pt x="168" y="102"/>
                  </a:cubicBezTo>
                  <a:cubicBezTo>
                    <a:pt x="168" y="106"/>
                    <a:pt x="167" y="109"/>
                    <a:pt x="164" y="111"/>
                  </a:cubicBezTo>
                  <a:cubicBezTo>
                    <a:pt x="162" y="113"/>
                    <a:pt x="158" y="114"/>
                    <a:pt x="154" y="114"/>
                  </a:cubicBezTo>
                  <a:cubicBezTo>
                    <a:pt x="152" y="114"/>
                    <a:pt x="150" y="113"/>
                    <a:pt x="148" y="113"/>
                  </a:cubicBezTo>
                  <a:cubicBezTo>
                    <a:pt x="146" y="113"/>
                    <a:pt x="145" y="113"/>
                    <a:pt x="144" y="112"/>
                  </a:cubicBezTo>
                  <a:cubicBezTo>
                    <a:pt x="142" y="112"/>
                    <a:pt x="141" y="111"/>
                    <a:pt x="140" y="110"/>
                  </a:cubicBezTo>
                  <a:cubicBezTo>
                    <a:pt x="139" y="110"/>
                    <a:pt x="137" y="109"/>
                    <a:pt x="136" y="108"/>
                  </a:cubicBezTo>
                  <a:cubicBezTo>
                    <a:pt x="136" y="108"/>
                    <a:pt x="135" y="107"/>
                    <a:pt x="134" y="107"/>
                  </a:cubicBezTo>
                  <a:cubicBezTo>
                    <a:pt x="134" y="107"/>
                    <a:pt x="133" y="108"/>
                    <a:pt x="132" y="108"/>
                  </a:cubicBezTo>
                  <a:cubicBezTo>
                    <a:pt x="132" y="109"/>
                    <a:pt x="131" y="110"/>
                    <a:pt x="131" y="111"/>
                  </a:cubicBezTo>
                  <a:cubicBezTo>
                    <a:pt x="131" y="112"/>
                    <a:pt x="132" y="113"/>
                    <a:pt x="133" y="113"/>
                  </a:cubicBezTo>
                  <a:cubicBezTo>
                    <a:pt x="135" y="115"/>
                    <a:pt x="138" y="117"/>
                    <a:pt x="142" y="118"/>
                  </a:cubicBezTo>
                  <a:cubicBezTo>
                    <a:pt x="145" y="119"/>
                    <a:pt x="149" y="119"/>
                    <a:pt x="153" y="119"/>
                  </a:cubicBezTo>
                  <a:cubicBezTo>
                    <a:pt x="157" y="119"/>
                    <a:pt x="160" y="119"/>
                    <a:pt x="162" y="118"/>
                  </a:cubicBezTo>
                  <a:close/>
                  <a:moveTo>
                    <a:pt x="228" y="194"/>
                  </a:moveTo>
                  <a:cubicBezTo>
                    <a:pt x="228" y="176"/>
                    <a:pt x="213" y="160"/>
                    <a:pt x="194" y="160"/>
                  </a:cubicBezTo>
                  <a:cubicBezTo>
                    <a:pt x="175" y="160"/>
                    <a:pt x="160" y="176"/>
                    <a:pt x="160" y="194"/>
                  </a:cubicBezTo>
                  <a:cubicBezTo>
                    <a:pt x="160" y="213"/>
                    <a:pt x="175" y="228"/>
                    <a:pt x="194" y="228"/>
                  </a:cubicBezTo>
                  <a:cubicBezTo>
                    <a:pt x="213" y="228"/>
                    <a:pt x="228" y="213"/>
                    <a:pt x="228" y="194"/>
                  </a:cubicBezTo>
                  <a:close/>
                  <a:moveTo>
                    <a:pt x="194" y="212"/>
                  </a:moveTo>
                  <a:cubicBezTo>
                    <a:pt x="184" y="212"/>
                    <a:pt x="176" y="204"/>
                    <a:pt x="176" y="194"/>
                  </a:cubicBezTo>
                  <a:cubicBezTo>
                    <a:pt x="176" y="184"/>
                    <a:pt x="184" y="176"/>
                    <a:pt x="194" y="176"/>
                  </a:cubicBezTo>
                  <a:cubicBezTo>
                    <a:pt x="204" y="176"/>
                    <a:pt x="212" y="184"/>
                    <a:pt x="212" y="194"/>
                  </a:cubicBezTo>
                  <a:cubicBezTo>
                    <a:pt x="212" y="204"/>
                    <a:pt x="204" y="212"/>
                    <a:pt x="194" y="212"/>
                  </a:cubicBezTo>
                  <a:close/>
                  <a:moveTo>
                    <a:pt x="148" y="91"/>
                  </a:moveTo>
                  <a:cubicBezTo>
                    <a:pt x="149" y="91"/>
                    <a:pt x="150" y="91"/>
                    <a:pt x="151" y="90"/>
                  </a:cubicBezTo>
                  <a:cubicBezTo>
                    <a:pt x="152" y="89"/>
                    <a:pt x="152" y="89"/>
                    <a:pt x="152" y="88"/>
                  </a:cubicBezTo>
                  <a:cubicBezTo>
                    <a:pt x="152" y="87"/>
                    <a:pt x="152" y="87"/>
                    <a:pt x="151" y="86"/>
                  </a:cubicBezTo>
                  <a:cubicBezTo>
                    <a:pt x="151" y="85"/>
                    <a:pt x="150" y="85"/>
                    <a:pt x="150" y="85"/>
                  </a:cubicBezTo>
                  <a:cubicBezTo>
                    <a:pt x="147" y="84"/>
                    <a:pt x="146" y="84"/>
                    <a:pt x="144" y="83"/>
                  </a:cubicBezTo>
                  <a:cubicBezTo>
                    <a:pt x="142" y="83"/>
                    <a:pt x="141" y="82"/>
                    <a:pt x="140" y="81"/>
                  </a:cubicBezTo>
                  <a:cubicBezTo>
                    <a:pt x="139" y="80"/>
                    <a:pt x="139" y="79"/>
                    <a:pt x="138" y="78"/>
                  </a:cubicBezTo>
                  <a:cubicBezTo>
                    <a:pt x="138" y="77"/>
                    <a:pt x="138" y="76"/>
                    <a:pt x="138" y="75"/>
                  </a:cubicBezTo>
                  <a:cubicBezTo>
                    <a:pt x="138" y="73"/>
                    <a:pt x="138" y="72"/>
                    <a:pt x="139" y="71"/>
                  </a:cubicBezTo>
                  <a:cubicBezTo>
                    <a:pt x="139" y="70"/>
                    <a:pt x="140" y="68"/>
                    <a:pt x="141" y="67"/>
                  </a:cubicBezTo>
                  <a:cubicBezTo>
                    <a:pt x="142" y="67"/>
                    <a:pt x="143" y="66"/>
                    <a:pt x="145" y="65"/>
                  </a:cubicBezTo>
                  <a:cubicBezTo>
                    <a:pt x="147" y="65"/>
                    <a:pt x="149" y="64"/>
                    <a:pt x="152" y="64"/>
                  </a:cubicBezTo>
                  <a:cubicBezTo>
                    <a:pt x="154" y="64"/>
                    <a:pt x="156" y="65"/>
                    <a:pt x="158" y="65"/>
                  </a:cubicBezTo>
                  <a:cubicBezTo>
                    <a:pt x="161" y="66"/>
                    <a:pt x="162" y="67"/>
                    <a:pt x="164" y="68"/>
                  </a:cubicBezTo>
                  <a:cubicBezTo>
                    <a:pt x="164" y="68"/>
                    <a:pt x="165" y="68"/>
                    <a:pt x="165" y="68"/>
                  </a:cubicBezTo>
                  <a:cubicBezTo>
                    <a:pt x="165" y="69"/>
                    <a:pt x="166" y="69"/>
                    <a:pt x="166" y="69"/>
                  </a:cubicBezTo>
                  <a:cubicBezTo>
                    <a:pt x="167" y="69"/>
                    <a:pt x="168" y="68"/>
                    <a:pt x="168" y="68"/>
                  </a:cubicBezTo>
                  <a:cubicBezTo>
                    <a:pt x="169" y="67"/>
                    <a:pt x="169" y="67"/>
                    <a:pt x="169" y="66"/>
                  </a:cubicBezTo>
                  <a:cubicBezTo>
                    <a:pt x="169" y="65"/>
                    <a:pt x="169" y="64"/>
                    <a:pt x="168" y="63"/>
                  </a:cubicBezTo>
                  <a:cubicBezTo>
                    <a:pt x="166" y="62"/>
                    <a:pt x="164" y="61"/>
                    <a:pt x="161" y="60"/>
                  </a:cubicBezTo>
                  <a:cubicBezTo>
                    <a:pt x="158" y="59"/>
                    <a:pt x="155" y="59"/>
                    <a:pt x="151" y="59"/>
                  </a:cubicBezTo>
                  <a:cubicBezTo>
                    <a:pt x="149" y="59"/>
                    <a:pt x="146" y="59"/>
                    <a:pt x="143" y="60"/>
                  </a:cubicBezTo>
                  <a:cubicBezTo>
                    <a:pt x="141" y="61"/>
                    <a:pt x="139" y="62"/>
                    <a:pt x="137" y="63"/>
                  </a:cubicBezTo>
                  <a:cubicBezTo>
                    <a:pt x="135" y="64"/>
                    <a:pt x="134" y="66"/>
                    <a:pt x="133" y="68"/>
                  </a:cubicBezTo>
                  <a:cubicBezTo>
                    <a:pt x="132" y="70"/>
                    <a:pt x="132" y="72"/>
                    <a:pt x="132" y="75"/>
                  </a:cubicBezTo>
                  <a:cubicBezTo>
                    <a:pt x="132" y="79"/>
                    <a:pt x="133" y="83"/>
                    <a:pt x="136" y="85"/>
                  </a:cubicBezTo>
                  <a:cubicBezTo>
                    <a:pt x="138" y="87"/>
                    <a:pt x="143" y="89"/>
                    <a:pt x="148" y="91"/>
                  </a:cubicBezTo>
                  <a:close/>
                  <a:moveTo>
                    <a:pt x="347" y="187"/>
                  </a:moveTo>
                  <a:cubicBezTo>
                    <a:pt x="342" y="187"/>
                    <a:pt x="339" y="191"/>
                    <a:pt x="339" y="195"/>
                  </a:cubicBezTo>
                  <a:cubicBezTo>
                    <a:pt x="339" y="246"/>
                    <a:pt x="311" y="294"/>
                    <a:pt x="267" y="320"/>
                  </a:cubicBezTo>
                  <a:cubicBezTo>
                    <a:pt x="263" y="322"/>
                    <a:pt x="262" y="327"/>
                    <a:pt x="264" y="331"/>
                  </a:cubicBezTo>
                  <a:cubicBezTo>
                    <a:pt x="266" y="333"/>
                    <a:pt x="268" y="335"/>
                    <a:pt x="271" y="335"/>
                  </a:cubicBezTo>
                  <a:cubicBezTo>
                    <a:pt x="273" y="335"/>
                    <a:pt x="274" y="334"/>
                    <a:pt x="275" y="334"/>
                  </a:cubicBezTo>
                  <a:cubicBezTo>
                    <a:pt x="324" y="305"/>
                    <a:pt x="355" y="252"/>
                    <a:pt x="355" y="195"/>
                  </a:cubicBezTo>
                  <a:cubicBezTo>
                    <a:pt x="355" y="191"/>
                    <a:pt x="351" y="187"/>
                    <a:pt x="347" y="187"/>
                  </a:cubicBezTo>
                  <a:close/>
                  <a:moveTo>
                    <a:pt x="256" y="61"/>
                  </a:moveTo>
                  <a:cubicBezTo>
                    <a:pt x="255" y="60"/>
                    <a:pt x="255" y="60"/>
                    <a:pt x="254" y="59"/>
                  </a:cubicBezTo>
                  <a:cubicBezTo>
                    <a:pt x="253" y="59"/>
                    <a:pt x="252" y="59"/>
                    <a:pt x="252" y="60"/>
                  </a:cubicBezTo>
                  <a:cubicBezTo>
                    <a:pt x="251" y="60"/>
                    <a:pt x="251" y="61"/>
                    <a:pt x="250" y="62"/>
                  </a:cubicBezTo>
                  <a:cubicBezTo>
                    <a:pt x="238" y="114"/>
                    <a:pt x="238" y="114"/>
                    <a:pt x="238" y="114"/>
                  </a:cubicBezTo>
                  <a:cubicBezTo>
                    <a:pt x="238" y="114"/>
                    <a:pt x="238" y="114"/>
                    <a:pt x="238" y="11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4" y="62"/>
                    <a:pt x="223" y="61"/>
                    <a:pt x="222" y="61"/>
                  </a:cubicBezTo>
                  <a:cubicBezTo>
                    <a:pt x="221" y="60"/>
                    <a:pt x="220" y="60"/>
                    <a:pt x="219" y="60"/>
                  </a:cubicBezTo>
                  <a:cubicBezTo>
                    <a:pt x="218" y="60"/>
                    <a:pt x="217" y="60"/>
                    <a:pt x="216" y="61"/>
                  </a:cubicBezTo>
                  <a:cubicBezTo>
                    <a:pt x="215" y="61"/>
                    <a:pt x="214" y="62"/>
                    <a:pt x="213" y="64"/>
                  </a:cubicBezTo>
                  <a:cubicBezTo>
                    <a:pt x="199" y="114"/>
                    <a:pt x="199" y="114"/>
                    <a:pt x="199" y="114"/>
                  </a:cubicBezTo>
                  <a:cubicBezTo>
                    <a:pt x="199" y="114"/>
                    <a:pt x="199" y="114"/>
                    <a:pt x="199" y="11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0"/>
                    <a:pt x="186" y="60"/>
                  </a:cubicBezTo>
                  <a:cubicBezTo>
                    <a:pt x="185" y="59"/>
                    <a:pt x="184" y="59"/>
                    <a:pt x="184" y="59"/>
                  </a:cubicBezTo>
                  <a:cubicBezTo>
                    <a:pt x="183" y="60"/>
                    <a:pt x="182" y="60"/>
                    <a:pt x="182" y="61"/>
                  </a:cubicBezTo>
                  <a:cubicBezTo>
                    <a:pt x="182" y="62"/>
                    <a:pt x="181" y="62"/>
                    <a:pt x="182" y="63"/>
                  </a:cubicBezTo>
                  <a:cubicBezTo>
                    <a:pt x="194" y="115"/>
                    <a:pt x="194" y="115"/>
                    <a:pt x="194" y="115"/>
                  </a:cubicBezTo>
                  <a:cubicBezTo>
                    <a:pt x="194" y="116"/>
                    <a:pt x="195" y="117"/>
                    <a:pt x="196" y="118"/>
                  </a:cubicBezTo>
                  <a:cubicBezTo>
                    <a:pt x="197" y="119"/>
                    <a:pt x="198" y="119"/>
                    <a:pt x="199" y="119"/>
                  </a:cubicBezTo>
                  <a:cubicBezTo>
                    <a:pt x="200" y="119"/>
                    <a:pt x="202" y="119"/>
                    <a:pt x="202" y="118"/>
                  </a:cubicBezTo>
                  <a:cubicBezTo>
                    <a:pt x="203" y="117"/>
                    <a:pt x="204" y="116"/>
                    <a:pt x="205" y="11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33" y="115"/>
                    <a:pt x="233" y="115"/>
                    <a:pt x="233" y="115"/>
                  </a:cubicBezTo>
                  <a:cubicBezTo>
                    <a:pt x="233" y="116"/>
                    <a:pt x="234" y="117"/>
                    <a:pt x="235" y="118"/>
                  </a:cubicBezTo>
                  <a:cubicBezTo>
                    <a:pt x="236" y="119"/>
                    <a:pt x="237" y="119"/>
                    <a:pt x="238" y="119"/>
                  </a:cubicBezTo>
                  <a:cubicBezTo>
                    <a:pt x="239" y="119"/>
                    <a:pt x="240" y="119"/>
                    <a:pt x="241" y="118"/>
                  </a:cubicBezTo>
                  <a:cubicBezTo>
                    <a:pt x="242" y="117"/>
                    <a:pt x="243" y="116"/>
                    <a:pt x="243" y="115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2"/>
                    <a:pt x="256" y="62"/>
                    <a:pt x="256" y="61"/>
                  </a:cubicBezTo>
                  <a:close/>
                  <a:moveTo>
                    <a:pt x="194" y="0"/>
                  </a:moveTo>
                  <a:cubicBezTo>
                    <a:pt x="87" y="0"/>
                    <a:pt x="0" y="87"/>
                    <a:pt x="0" y="194"/>
                  </a:cubicBezTo>
                  <a:cubicBezTo>
                    <a:pt x="0" y="301"/>
                    <a:pt x="87" y="388"/>
                    <a:pt x="194" y="388"/>
                  </a:cubicBezTo>
                  <a:cubicBezTo>
                    <a:pt x="301" y="388"/>
                    <a:pt x="388" y="301"/>
                    <a:pt x="388" y="194"/>
                  </a:cubicBezTo>
                  <a:cubicBezTo>
                    <a:pt x="388" y="87"/>
                    <a:pt x="301" y="0"/>
                    <a:pt x="194" y="0"/>
                  </a:cubicBezTo>
                  <a:close/>
                  <a:moveTo>
                    <a:pt x="194" y="372"/>
                  </a:moveTo>
                  <a:cubicBezTo>
                    <a:pt x="96" y="372"/>
                    <a:pt x="16" y="292"/>
                    <a:pt x="16" y="194"/>
                  </a:cubicBezTo>
                  <a:cubicBezTo>
                    <a:pt x="16" y="96"/>
                    <a:pt x="96" y="16"/>
                    <a:pt x="194" y="16"/>
                  </a:cubicBezTo>
                  <a:cubicBezTo>
                    <a:pt x="292" y="16"/>
                    <a:pt x="372" y="96"/>
                    <a:pt x="372" y="194"/>
                  </a:cubicBezTo>
                  <a:cubicBezTo>
                    <a:pt x="372" y="292"/>
                    <a:pt x="292" y="372"/>
                    <a:pt x="194" y="372"/>
                  </a:cubicBezTo>
                  <a:close/>
                  <a:moveTo>
                    <a:pt x="244" y="331"/>
                  </a:moveTo>
                  <a:cubicBezTo>
                    <a:pt x="228" y="336"/>
                    <a:pt x="212" y="339"/>
                    <a:pt x="195" y="339"/>
                  </a:cubicBezTo>
                  <a:cubicBezTo>
                    <a:pt x="191" y="339"/>
                    <a:pt x="187" y="343"/>
                    <a:pt x="187" y="347"/>
                  </a:cubicBezTo>
                  <a:cubicBezTo>
                    <a:pt x="187" y="352"/>
                    <a:pt x="191" y="355"/>
                    <a:pt x="195" y="355"/>
                  </a:cubicBezTo>
                  <a:cubicBezTo>
                    <a:pt x="214" y="355"/>
                    <a:pt x="232" y="352"/>
                    <a:pt x="249" y="346"/>
                  </a:cubicBezTo>
                  <a:cubicBezTo>
                    <a:pt x="253" y="344"/>
                    <a:pt x="255" y="340"/>
                    <a:pt x="254" y="336"/>
                  </a:cubicBezTo>
                  <a:cubicBezTo>
                    <a:pt x="252" y="331"/>
                    <a:pt x="248" y="329"/>
                    <a:pt x="244" y="331"/>
                  </a:cubicBezTo>
                  <a:close/>
                  <a:moveTo>
                    <a:pt x="251" y="194"/>
                  </a:moveTo>
                  <a:cubicBezTo>
                    <a:pt x="251" y="163"/>
                    <a:pt x="225" y="138"/>
                    <a:pt x="194" y="138"/>
                  </a:cubicBezTo>
                  <a:cubicBezTo>
                    <a:pt x="163" y="138"/>
                    <a:pt x="137" y="163"/>
                    <a:pt x="137" y="194"/>
                  </a:cubicBezTo>
                  <a:cubicBezTo>
                    <a:pt x="137" y="225"/>
                    <a:pt x="163" y="251"/>
                    <a:pt x="194" y="251"/>
                  </a:cubicBezTo>
                  <a:cubicBezTo>
                    <a:pt x="225" y="251"/>
                    <a:pt x="251" y="225"/>
                    <a:pt x="251" y="194"/>
                  </a:cubicBezTo>
                  <a:close/>
                  <a:moveTo>
                    <a:pt x="153" y="194"/>
                  </a:moveTo>
                  <a:cubicBezTo>
                    <a:pt x="153" y="172"/>
                    <a:pt x="172" y="154"/>
                    <a:pt x="194" y="154"/>
                  </a:cubicBezTo>
                  <a:cubicBezTo>
                    <a:pt x="216" y="154"/>
                    <a:pt x="235" y="172"/>
                    <a:pt x="235" y="194"/>
                  </a:cubicBezTo>
                  <a:cubicBezTo>
                    <a:pt x="235" y="217"/>
                    <a:pt x="216" y="235"/>
                    <a:pt x="194" y="235"/>
                  </a:cubicBezTo>
                  <a:cubicBezTo>
                    <a:pt x="172" y="235"/>
                    <a:pt x="153" y="217"/>
                    <a:pt x="153" y="19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53" name="Freeform 5"/>
            <p:cNvSpPr>
              <a:spLocks noChangeAspect="1" noEditPoints="1"/>
            </p:cNvSpPr>
            <p:nvPr/>
          </p:nvSpPr>
          <p:spPr bwMode="auto">
            <a:xfrm>
              <a:off x="7526467" y="5125990"/>
              <a:ext cx="387363" cy="393719"/>
            </a:xfrm>
            <a:custGeom>
              <a:avLst/>
              <a:gdLst>
                <a:gd name="T0" fmla="*/ 2147483647 w 388"/>
                <a:gd name="T1" fmla="*/ 2147483647 h 388"/>
                <a:gd name="T2" fmla="*/ 2147483647 w 388"/>
                <a:gd name="T3" fmla="*/ 2147483647 h 388"/>
                <a:gd name="T4" fmla="*/ 2147483647 w 388"/>
                <a:gd name="T5" fmla="*/ 2147483647 h 388"/>
                <a:gd name="T6" fmla="*/ 2147483647 w 388"/>
                <a:gd name="T7" fmla="*/ 2147483647 h 388"/>
                <a:gd name="T8" fmla="*/ 2147483647 w 388"/>
                <a:gd name="T9" fmla="*/ 2147483647 h 388"/>
                <a:gd name="T10" fmla="*/ 2147483647 w 388"/>
                <a:gd name="T11" fmla="*/ 2147483647 h 388"/>
                <a:gd name="T12" fmla="*/ 2147483647 w 388"/>
                <a:gd name="T13" fmla="*/ 2147483647 h 388"/>
                <a:gd name="T14" fmla="*/ 2147483647 w 388"/>
                <a:gd name="T15" fmla="*/ 2147483647 h 388"/>
                <a:gd name="T16" fmla="*/ 2147483647 w 388"/>
                <a:gd name="T17" fmla="*/ 2147483647 h 388"/>
                <a:gd name="T18" fmla="*/ 2147483647 w 388"/>
                <a:gd name="T19" fmla="*/ 2147483647 h 388"/>
                <a:gd name="T20" fmla="*/ 2147483647 w 388"/>
                <a:gd name="T21" fmla="*/ 2147483647 h 388"/>
                <a:gd name="T22" fmla="*/ 2147483647 w 388"/>
                <a:gd name="T23" fmla="*/ 2147483647 h 388"/>
                <a:gd name="T24" fmla="*/ 2147483647 w 388"/>
                <a:gd name="T25" fmla="*/ 2147483647 h 388"/>
                <a:gd name="T26" fmla="*/ 2147483647 w 388"/>
                <a:gd name="T27" fmla="*/ 2147483647 h 388"/>
                <a:gd name="T28" fmla="*/ 2147483647 w 388"/>
                <a:gd name="T29" fmla="*/ 2147483647 h 388"/>
                <a:gd name="T30" fmla="*/ 2147483647 w 388"/>
                <a:gd name="T31" fmla="*/ 2147483647 h 388"/>
                <a:gd name="T32" fmla="*/ 2147483647 w 388"/>
                <a:gd name="T33" fmla="*/ 2147483647 h 388"/>
                <a:gd name="T34" fmla="*/ 2147483647 w 388"/>
                <a:gd name="T35" fmla="*/ 2147483647 h 388"/>
                <a:gd name="T36" fmla="*/ 2147483647 w 388"/>
                <a:gd name="T37" fmla="*/ 2147483647 h 388"/>
                <a:gd name="T38" fmla="*/ 2147483647 w 388"/>
                <a:gd name="T39" fmla="*/ 2147483647 h 388"/>
                <a:gd name="T40" fmla="*/ 2147483647 w 388"/>
                <a:gd name="T41" fmla="*/ 2147483647 h 388"/>
                <a:gd name="T42" fmla="*/ 2147483647 w 388"/>
                <a:gd name="T43" fmla="*/ 2147483647 h 388"/>
                <a:gd name="T44" fmla="*/ 2147483647 w 388"/>
                <a:gd name="T45" fmla="*/ 2147483647 h 388"/>
                <a:gd name="T46" fmla="*/ 2147483647 w 388"/>
                <a:gd name="T47" fmla="*/ 2147483647 h 388"/>
                <a:gd name="T48" fmla="*/ 2147483647 w 388"/>
                <a:gd name="T49" fmla="*/ 2147483647 h 388"/>
                <a:gd name="T50" fmla="*/ 2147483647 w 388"/>
                <a:gd name="T51" fmla="*/ 2147483647 h 388"/>
                <a:gd name="T52" fmla="*/ 2147483647 w 388"/>
                <a:gd name="T53" fmla="*/ 2147483647 h 388"/>
                <a:gd name="T54" fmla="*/ 2147483647 w 388"/>
                <a:gd name="T55" fmla="*/ 2147483647 h 388"/>
                <a:gd name="T56" fmla="*/ 2147483647 w 388"/>
                <a:gd name="T57" fmla="*/ 2147483647 h 388"/>
                <a:gd name="T58" fmla="*/ 2147483647 w 388"/>
                <a:gd name="T59" fmla="*/ 2147483647 h 388"/>
                <a:gd name="T60" fmla="*/ 2147483647 w 388"/>
                <a:gd name="T61" fmla="*/ 2147483647 h 388"/>
                <a:gd name="T62" fmla="*/ 2147483647 w 388"/>
                <a:gd name="T63" fmla="*/ 2147483647 h 388"/>
                <a:gd name="T64" fmla="*/ 2147483647 w 388"/>
                <a:gd name="T65" fmla="*/ 2147483647 h 388"/>
                <a:gd name="T66" fmla="*/ 2147483647 w 388"/>
                <a:gd name="T67" fmla="*/ 2147483647 h 388"/>
                <a:gd name="T68" fmla="*/ 2147483647 w 388"/>
                <a:gd name="T69" fmla="*/ 2147483647 h 388"/>
                <a:gd name="T70" fmla="*/ 2147483647 w 388"/>
                <a:gd name="T71" fmla="*/ 2147483647 h 388"/>
                <a:gd name="T72" fmla="*/ 2147483647 w 388"/>
                <a:gd name="T73" fmla="*/ 2147483647 h 388"/>
                <a:gd name="T74" fmla="*/ 2147483647 w 388"/>
                <a:gd name="T75" fmla="*/ 2147483647 h 388"/>
                <a:gd name="T76" fmla="*/ 2147483647 w 388"/>
                <a:gd name="T77" fmla="*/ 2147483647 h 388"/>
                <a:gd name="T78" fmla="*/ 2147483647 w 388"/>
                <a:gd name="T79" fmla="*/ 2147483647 h 388"/>
                <a:gd name="T80" fmla="*/ 2147483647 w 388"/>
                <a:gd name="T81" fmla="*/ 2147483647 h 388"/>
                <a:gd name="T82" fmla="*/ 2147483647 w 388"/>
                <a:gd name="T83" fmla="*/ 2147483647 h 388"/>
                <a:gd name="T84" fmla="*/ 2147483647 w 388"/>
                <a:gd name="T85" fmla="*/ 2147483647 h 388"/>
                <a:gd name="T86" fmla="*/ 2147483647 w 388"/>
                <a:gd name="T87" fmla="*/ 2147483647 h 388"/>
                <a:gd name="T88" fmla="*/ 2147483647 w 388"/>
                <a:gd name="T89" fmla="*/ 2147483647 h 3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88" h="388">
                  <a:moveTo>
                    <a:pt x="162" y="118"/>
                  </a:moveTo>
                  <a:cubicBezTo>
                    <a:pt x="165" y="117"/>
                    <a:pt x="167" y="116"/>
                    <a:pt x="169" y="115"/>
                  </a:cubicBezTo>
                  <a:cubicBezTo>
                    <a:pt x="170" y="113"/>
                    <a:pt x="172" y="111"/>
                    <a:pt x="173" y="109"/>
                  </a:cubicBezTo>
                  <a:cubicBezTo>
                    <a:pt x="174" y="107"/>
                    <a:pt x="174" y="104"/>
                    <a:pt x="174" y="102"/>
                  </a:cubicBezTo>
                  <a:cubicBezTo>
                    <a:pt x="174" y="100"/>
                    <a:pt x="174" y="98"/>
                    <a:pt x="173" y="96"/>
                  </a:cubicBezTo>
                  <a:cubicBezTo>
                    <a:pt x="173" y="95"/>
                    <a:pt x="172" y="94"/>
                    <a:pt x="171" y="92"/>
                  </a:cubicBezTo>
                  <a:cubicBezTo>
                    <a:pt x="169" y="91"/>
                    <a:pt x="168" y="90"/>
                    <a:pt x="166" y="89"/>
                  </a:cubicBezTo>
                  <a:cubicBezTo>
                    <a:pt x="164" y="88"/>
                    <a:pt x="161" y="87"/>
                    <a:pt x="159" y="87"/>
                  </a:cubicBezTo>
                  <a:cubicBezTo>
                    <a:pt x="158" y="87"/>
                    <a:pt x="158" y="87"/>
                    <a:pt x="157" y="87"/>
                  </a:cubicBezTo>
                  <a:cubicBezTo>
                    <a:pt x="156" y="87"/>
                    <a:pt x="156" y="87"/>
                    <a:pt x="155" y="87"/>
                  </a:cubicBezTo>
                  <a:cubicBezTo>
                    <a:pt x="155" y="88"/>
                    <a:pt x="154" y="89"/>
                    <a:pt x="154" y="90"/>
                  </a:cubicBezTo>
                  <a:cubicBezTo>
                    <a:pt x="154" y="90"/>
                    <a:pt x="154" y="91"/>
                    <a:pt x="155" y="91"/>
                  </a:cubicBezTo>
                  <a:cubicBezTo>
                    <a:pt x="155" y="92"/>
                    <a:pt x="156" y="92"/>
                    <a:pt x="157" y="92"/>
                  </a:cubicBezTo>
                  <a:cubicBezTo>
                    <a:pt x="159" y="93"/>
                    <a:pt x="161" y="94"/>
                    <a:pt x="162" y="94"/>
                  </a:cubicBezTo>
                  <a:cubicBezTo>
                    <a:pt x="164" y="95"/>
                    <a:pt x="165" y="95"/>
                    <a:pt x="166" y="96"/>
                  </a:cubicBezTo>
                  <a:cubicBezTo>
                    <a:pt x="166" y="97"/>
                    <a:pt x="167" y="98"/>
                    <a:pt x="167" y="99"/>
                  </a:cubicBezTo>
                  <a:cubicBezTo>
                    <a:pt x="168" y="100"/>
                    <a:pt x="168" y="101"/>
                    <a:pt x="168" y="102"/>
                  </a:cubicBezTo>
                  <a:cubicBezTo>
                    <a:pt x="168" y="106"/>
                    <a:pt x="167" y="109"/>
                    <a:pt x="164" y="111"/>
                  </a:cubicBezTo>
                  <a:cubicBezTo>
                    <a:pt x="162" y="113"/>
                    <a:pt x="158" y="114"/>
                    <a:pt x="154" y="114"/>
                  </a:cubicBezTo>
                  <a:cubicBezTo>
                    <a:pt x="152" y="114"/>
                    <a:pt x="150" y="113"/>
                    <a:pt x="148" y="113"/>
                  </a:cubicBezTo>
                  <a:cubicBezTo>
                    <a:pt x="146" y="113"/>
                    <a:pt x="145" y="113"/>
                    <a:pt x="144" y="112"/>
                  </a:cubicBezTo>
                  <a:cubicBezTo>
                    <a:pt x="142" y="112"/>
                    <a:pt x="141" y="111"/>
                    <a:pt x="140" y="110"/>
                  </a:cubicBezTo>
                  <a:cubicBezTo>
                    <a:pt x="139" y="110"/>
                    <a:pt x="137" y="109"/>
                    <a:pt x="136" y="108"/>
                  </a:cubicBezTo>
                  <a:cubicBezTo>
                    <a:pt x="136" y="108"/>
                    <a:pt x="135" y="107"/>
                    <a:pt x="134" y="107"/>
                  </a:cubicBezTo>
                  <a:cubicBezTo>
                    <a:pt x="134" y="107"/>
                    <a:pt x="133" y="108"/>
                    <a:pt x="132" y="108"/>
                  </a:cubicBezTo>
                  <a:cubicBezTo>
                    <a:pt x="132" y="109"/>
                    <a:pt x="131" y="110"/>
                    <a:pt x="131" y="111"/>
                  </a:cubicBezTo>
                  <a:cubicBezTo>
                    <a:pt x="131" y="112"/>
                    <a:pt x="132" y="113"/>
                    <a:pt x="133" y="113"/>
                  </a:cubicBezTo>
                  <a:cubicBezTo>
                    <a:pt x="135" y="115"/>
                    <a:pt x="138" y="117"/>
                    <a:pt x="142" y="118"/>
                  </a:cubicBezTo>
                  <a:cubicBezTo>
                    <a:pt x="145" y="119"/>
                    <a:pt x="149" y="119"/>
                    <a:pt x="153" y="119"/>
                  </a:cubicBezTo>
                  <a:cubicBezTo>
                    <a:pt x="157" y="119"/>
                    <a:pt x="160" y="119"/>
                    <a:pt x="162" y="118"/>
                  </a:cubicBezTo>
                  <a:close/>
                  <a:moveTo>
                    <a:pt x="228" y="194"/>
                  </a:moveTo>
                  <a:cubicBezTo>
                    <a:pt x="228" y="176"/>
                    <a:pt x="213" y="160"/>
                    <a:pt x="194" y="160"/>
                  </a:cubicBezTo>
                  <a:cubicBezTo>
                    <a:pt x="175" y="160"/>
                    <a:pt x="160" y="176"/>
                    <a:pt x="160" y="194"/>
                  </a:cubicBezTo>
                  <a:cubicBezTo>
                    <a:pt x="160" y="213"/>
                    <a:pt x="175" y="228"/>
                    <a:pt x="194" y="228"/>
                  </a:cubicBezTo>
                  <a:cubicBezTo>
                    <a:pt x="213" y="228"/>
                    <a:pt x="228" y="213"/>
                    <a:pt x="228" y="194"/>
                  </a:cubicBezTo>
                  <a:close/>
                  <a:moveTo>
                    <a:pt x="194" y="212"/>
                  </a:moveTo>
                  <a:cubicBezTo>
                    <a:pt x="184" y="212"/>
                    <a:pt x="176" y="204"/>
                    <a:pt x="176" y="194"/>
                  </a:cubicBezTo>
                  <a:cubicBezTo>
                    <a:pt x="176" y="184"/>
                    <a:pt x="184" y="176"/>
                    <a:pt x="194" y="176"/>
                  </a:cubicBezTo>
                  <a:cubicBezTo>
                    <a:pt x="204" y="176"/>
                    <a:pt x="212" y="184"/>
                    <a:pt x="212" y="194"/>
                  </a:cubicBezTo>
                  <a:cubicBezTo>
                    <a:pt x="212" y="204"/>
                    <a:pt x="204" y="212"/>
                    <a:pt x="194" y="212"/>
                  </a:cubicBezTo>
                  <a:close/>
                  <a:moveTo>
                    <a:pt x="148" y="91"/>
                  </a:moveTo>
                  <a:cubicBezTo>
                    <a:pt x="149" y="91"/>
                    <a:pt x="150" y="91"/>
                    <a:pt x="151" y="90"/>
                  </a:cubicBezTo>
                  <a:cubicBezTo>
                    <a:pt x="152" y="89"/>
                    <a:pt x="152" y="89"/>
                    <a:pt x="152" y="88"/>
                  </a:cubicBezTo>
                  <a:cubicBezTo>
                    <a:pt x="152" y="87"/>
                    <a:pt x="152" y="87"/>
                    <a:pt x="151" y="86"/>
                  </a:cubicBezTo>
                  <a:cubicBezTo>
                    <a:pt x="151" y="85"/>
                    <a:pt x="150" y="85"/>
                    <a:pt x="150" y="85"/>
                  </a:cubicBezTo>
                  <a:cubicBezTo>
                    <a:pt x="147" y="84"/>
                    <a:pt x="146" y="84"/>
                    <a:pt x="144" y="83"/>
                  </a:cubicBezTo>
                  <a:cubicBezTo>
                    <a:pt x="142" y="83"/>
                    <a:pt x="141" y="82"/>
                    <a:pt x="140" y="81"/>
                  </a:cubicBezTo>
                  <a:cubicBezTo>
                    <a:pt x="139" y="80"/>
                    <a:pt x="139" y="79"/>
                    <a:pt x="138" y="78"/>
                  </a:cubicBezTo>
                  <a:cubicBezTo>
                    <a:pt x="138" y="77"/>
                    <a:pt x="138" y="76"/>
                    <a:pt x="138" y="75"/>
                  </a:cubicBezTo>
                  <a:cubicBezTo>
                    <a:pt x="138" y="73"/>
                    <a:pt x="138" y="72"/>
                    <a:pt x="139" y="71"/>
                  </a:cubicBezTo>
                  <a:cubicBezTo>
                    <a:pt x="139" y="70"/>
                    <a:pt x="140" y="68"/>
                    <a:pt x="141" y="67"/>
                  </a:cubicBezTo>
                  <a:cubicBezTo>
                    <a:pt x="142" y="67"/>
                    <a:pt x="143" y="66"/>
                    <a:pt x="145" y="65"/>
                  </a:cubicBezTo>
                  <a:cubicBezTo>
                    <a:pt x="147" y="65"/>
                    <a:pt x="149" y="64"/>
                    <a:pt x="152" y="64"/>
                  </a:cubicBezTo>
                  <a:cubicBezTo>
                    <a:pt x="154" y="64"/>
                    <a:pt x="156" y="65"/>
                    <a:pt x="158" y="65"/>
                  </a:cubicBezTo>
                  <a:cubicBezTo>
                    <a:pt x="161" y="66"/>
                    <a:pt x="162" y="67"/>
                    <a:pt x="164" y="68"/>
                  </a:cubicBezTo>
                  <a:cubicBezTo>
                    <a:pt x="164" y="68"/>
                    <a:pt x="165" y="68"/>
                    <a:pt x="165" y="68"/>
                  </a:cubicBezTo>
                  <a:cubicBezTo>
                    <a:pt x="165" y="69"/>
                    <a:pt x="166" y="69"/>
                    <a:pt x="166" y="69"/>
                  </a:cubicBezTo>
                  <a:cubicBezTo>
                    <a:pt x="167" y="69"/>
                    <a:pt x="168" y="68"/>
                    <a:pt x="168" y="68"/>
                  </a:cubicBezTo>
                  <a:cubicBezTo>
                    <a:pt x="169" y="67"/>
                    <a:pt x="169" y="67"/>
                    <a:pt x="169" y="66"/>
                  </a:cubicBezTo>
                  <a:cubicBezTo>
                    <a:pt x="169" y="65"/>
                    <a:pt x="169" y="64"/>
                    <a:pt x="168" y="63"/>
                  </a:cubicBezTo>
                  <a:cubicBezTo>
                    <a:pt x="166" y="62"/>
                    <a:pt x="164" y="61"/>
                    <a:pt x="161" y="60"/>
                  </a:cubicBezTo>
                  <a:cubicBezTo>
                    <a:pt x="158" y="59"/>
                    <a:pt x="155" y="59"/>
                    <a:pt x="151" y="59"/>
                  </a:cubicBezTo>
                  <a:cubicBezTo>
                    <a:pt x="149" y="59"/>
                    <a:pt x="146" y="59"/>
                    <a:pt x="143" y="60"/>
                  </a:cubicBezTo>
                  <a:cubicBezTo>
                    <a:pt x="141" y="61"/>
                    <a:pt x="139" y="62"/>
                    <a:pt x="137" y="63"/>
                  </a:cubicBezTo>
                  <a:cubicBezTo>
                    <a:pt x="135" y="64"/>
                    <a:pt x="134" y="66"/>
                    <a:pt x="133" y="68"/>
                  </a:cubicBezTo>
                  <a:cubicBezTo>
                    <a:pt x="132" y="70"/>
                    <a:pt x="132" y="72"/>
                    <a:pt x="132" y="75"/>
                  </a:cubicBezTo>
                  <a:cubicBezTo>
                    <a:pt x="132" y="79"/>
                    <a:pt x="133" y="83"/>
                    <a:pt x="136" y="85"/>
                  </a:cubicBezTo>
                  <a:cubicBezTo>
                    <a:pt x="138" y="87"/>
                    <a:pt x="143" y="89"/>
                    <a:pt x="148" y="91"/>
                  </a:cubicBezTo>
                  <a:close/>
                  <a:moveTo>
                    <a:pt x="347" y="187"/>
                  </a:moveTo>
                  <a:cubicBezTo>
                    <a:pt x="342" y="187"/>
                    <a:pt x="339" y="191"/>
                    <a:pt x="339" y="195"/>
                  </a:cubicBezTo>
                  <a:cubicBezTo>
                    <a:pt x="339" y="246"/>
                    <a:pt x="311" y="294"/>
                    <a:pt x="267" y="320"/>
                  </a:cubicBezTo>
                  <a:cubicBezTo>
                    <a:pt x="263" y="322"/>
                    <a:pt x="262" y="327"/>
                    <a:pt x="264" y="331"/>
                  </a:cubicBezTo>
                  <a:cubicBezTo>
                    <a:pt x="266" y="333"/>
                    <a:pt x="268" y="335"/>
                    <a:pt x="271" y="335"/>
                  </a:cubicBezTo>
                  <a:cubicBezTo>
                    <a:pt x="273" y="335"/>
                    <a:pt x="274" y="334"/>
                    <a:pt x="275" y="334"/>
                  </a:cubicBezTo>
                  <a:cubicBezTo>
                    <a:pt x="324" y="305"/>
                    <a:pt x="355" y="252"/>
                    <a:pt x="355" y="195"/>
                  </a:cubicBezTo>
                  <a:cubicBezTo>
                    <a:pt x="355" y="191"/>
                    <a:pt x="351" y="187"/>
                    <a:pt x="347" y="187"/>
                  </a:cubicBezTo>
                  <a:close/>
                  <a:moveTo>
                    <a:pt x="256" y="61"/>
                  </a:moveTo>
                  <a:cubicBezTo>
                    <a:pt x="255" y="60"/>
                    <a:pt x="255" y="60"/>
                    <a:pt x="254" y="59"/>
                  </a:cubicBezTo>
                  <a:cubicBezTo>
                    <a:pt x="253" y="59"/>
                    <a:pt x="252" y="59"/>
                    <a:pt x="252" y="60"/>
                  </a:cubicBezTo>
                  <a:cubicBezTo>
                    <a:pt x="251" y="60"/>
                    <a:pt x="251" y="61"/>
                    <a:pt x="250" y="62"/>
                  </a:cubicBezTo>
                  <a:cubicBezTo>
                    <a:pt x="238" y="114"/>
                    <a:pt x="238" y="114"/>
                    <a:pt x="238" y="114"/>
                  </a:cubicBezTo>
                  <a:cubicBezTo>
                    <a:pt x="238" y="114"/>
                    <a:pt x="238" y="114"/>
                    <a:pt x="238" y="11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4" y="62"/>
                    <a:pt x="223" y="61"/>
                    <a:pt x="222" y="61"/>
                  </a:cubicBezTo>
                  <a:cubicBezTo>
                    <a:pt x="221" y="60"/>
                    <a:pt x="220" y="60"/>
                    <a:pt x="219" y="60"/>
                  </a:cubicBezTo>
                  <a:cubicBezTo>
                    <a:pt x="218" y="60"/>
                    <a:pt x="217" y="60"/>
                    <a:pt x="216" y="61"/>
                  </a:cubicBezTo>
                  <a:cubicBezTo>
                    <a:pt x="215" y="61"/>
                    <a:pt x="214" y="62"/>
                    <a:pt x="213" y="64"/>
                  </a:cubicBezTo>
                  <a:cubicBezTo>
                    <a:pt x="199" y="114"/>
                    <a:pt x="199" y="114"/>
                    <a:pt x="199" y="114"/>
                  </a:cubicBezTo>
                  <a:cubicBezTo>
                    <a:pt x="199" y="114"/>
                    <a:pt x="199" y="114"/>
                    <a:pt x="199" y="11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0"/>
                    <a:pt x="186" y="60"/>
                  </a:cubicBezTo>
                  <a:cubicBezTo>
                    <a:pt x="185" y="59"/>
                    <a:pt x="184" y="59"/>
                    <a:pt x="184" y="59"/>
                  </a:cubicBezTo>
                  <a:cubicBezTo>
                    <a:pt x="183" y="60"/>
                    <a:pt x="182" y="60"/>
                    <a:pt x="182" y="61"/>
                  </a:cubicBezTo>
                  <a:cubicBezTo>
                    <a:pt x="182" y="62"/>
                    <a:pt x="181" y="62"/>
                    <a:pt x="182" y="63"/>
                  </a:cubicBezTo>
                  <a:cubicBezTo>
                    <a:pt x="194" y="115"/>
                    <a:pt x="194" y="115"/>
                    <a:pt x="194" y="115"/>
                  </a:cubicBezTo>
                  <a:cubicBezTo>
                    <a:pt x="194" y="116"/>
                    <a:pt x="195" y="117"/>
                    <a:pt x="196" y="118"/>
                  </a:cubicBezTo>
                  <a:cubicBezTo>
                    <a:pt x="197" y="119"/>
                    <a:pt x="198" y="119"/>
                    <a:pt x="199" y="119"/>
                  </a:cubicBezTo>
                  <a:cubicBezTo>
                    <a:pt x="200" y="119"/>
                    <a:pt x="202" y="119"/>
                    <a:pt x="202" y="118"/>
                  </a:cubicBezTo>
                  <a:cubicBezTo>
                    <a:pt x="203" y="117"/>
                    <a:pt x="204" y="116"/>
                    <a:pt x="205" y="11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33" y="115"/>
                    <a:pt x="233" y="115"/>
                    <a:pt x="233" y="115"/>
                  </a:cubicBezTo>
                  <a:cubicBezTo>
                    <a:pt x="233" y="116"/>
                    <a:pt x="234" y="117"/>
                    <a:pt x="235" y="118"/>
                  </a:cubicBezTo>
                  <a:cubicBezTo>
                    <a:pt x="236" y="119"/>
                    <a:pt x="237" y="119"/>
                    <a:pt x="238" y="119"/>
                  </a:cubicBezTo>
                  <a:cubicBezTo>
                    <a:pt x="239" y="119"/>
                    <a:pt x="240" y="119"/>
                    <a:pt x="241" y="118"/>
                  </a:cubicBezTo>
                  <a:cubicBezTo>
                    <a:pt x="242" y="117"/>
                    <a:pt x="243" y="116"/>
                    <a:pt x="243" y="115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2"/>
                    <a:pt x="256" y="62"/>
                    <a:pt x="256" y="61"/>
                  </a:cubicBezTo>
                  <a:close/>
                  <a:moveTo>
                    <a:pt x="194" y="0"/>
                  </a:moveTo>
                  <a:cubicBezTo>
                    <a:pt x="87" y="0"/>
                    <a:pt x="0" y="87"/>
                    <a:pt x="0" y="194"/>
                  </a:cubicBezTo>
                  <a:cubicBezTo>
                    <a:pt x="0" y="301"/>
                    <a:pt x="87" y="388"/>
                    <a:pt x="194" y="388"/>
                  </a:cubicBezTo>
                  <a:cubicBezTo>
                    <a:pt x="301" y="388"/>
                    <a:pt x="388" y="301"/>
                    <a:pt x="388" y="194"/>
                  </a:cubicBezTo>
                  <a:cubicBezTo>
                    <a:pt x="388" y="87"/>
                    <a:pt x="301" y="0"/>
                    <a:pt x="194" y="0"/>
                  </a:cubicBezTo>
                  <a:close/>
                  <a:moveTo>
                    <a:pt x="194" y="372"/>
                  </a:moveTo>
                  <a:cubicBezTo>
                    <a:pt x="96" y="372"/>
                    <a:pt x="16" y="292"/>
                    <a:pt x="16" y="194"/>
                  </a:cubicBezTo>
                  <a:cubicBezTo>
                    <a:pt x="16" y="96"/>
                    <a:pt x="96" y="16"/>
                    <a:pt x="194" y="16"/>
                  </a:cubicBezTo>
                  <a:cubicBezTo>
                    <a:pt x="292" y="16"/>
                    <a:pt x="372" y="96"/>
                    <a:pt x="372" y="194"/>
                  </a:cubicBezTo>
                  <a:cubicBezTo>
                    <a:pt x="372" y="292"/>
                    <a:pt x="292" y="372"/>
                    <a:pt x="194" y="372"/>
                  </a:cubicBezTo>
                  <a:close/>
                  <a:moveTo>
                    <a:pt x="244" y="331"/>
                  </a:moveTo>
                  <a:cubicBezTo>
                    <a:pt x="228" y="336"/>
                    <a:pt x="212" y="339"/>
                    <a:pt x="195" y="339"/>
                  </a:cubicBezTo>
                  <a:cubicBezTo>
                    <a:pt x="191" y="339"/>
                    <a:pt x="187" y="343"/>
                    <a:pt x="187" y="347"/>
                  </a:cubicBezTo>
                  <a:cubicBezTo>
                    <a:pt x="187" y="352"/>
                    <a:pt x="191" y="355"/>
                    <a:pt x="195" y="355"/>
                  </a:cubicBezTo>
                  <a:cubicBezTo>
                    <a:pt x="214" y="355"/>
                    <a:pt x="232" y="352"/>
                    <a:pt x="249" y="346"/>
                  </a:cubicBezTo>
                  <a:cubicBezTo>
                    <a:pt x="253" y="344"/>
                    <a:pt x="255" y="340"/>
                    <a:pt x="254" y="336"/>
                  </a:cubicBezTo>
                  <a:cubicBezTo>
                    <a:pt x="252" y="331"/>
                    <a:pt x="248" y="329"/>
                    <a:pt x="244" y="331"/>
                  </a:cubicBezTo>
                  <a:close/>
                  <a:moveTo>
                    <a:pt x="251" y="194"/>
                  </a:moveTo>
                  <a:cubicBezTo>
                    <a:pt x="251" y="163"/>
                    <a:pt x="225" y="138"/>
                    <a:pt x="194" y="138"/>
                  </a:cubicBezTo>
                  <a:cubicBezTo>
                    <a:pt x="163" y="138"/>
                    <a:pt x="137" y="163"/>
                    <a:pt x="137" y="194"/>
                  </a:cubicBezTo>
                  <a:cubicBezTo>
                    <a:pt x="137" y="225"/>
                    <a:pt x="163" y="251"/>
                    <a:pt x="194" y="251"/>
                  </a:cubicBezTo>
                  <a:cubicBezTo>
                    <a:pt x="225" y="251"/>
                    <a:pt x="251" y="225"/>
                    <a:pt x="251" y="194"/>
                  </a:cubicBezTo>
                  <a:close/>
                  <a:moveTo>
                    <a:pt x="153" y="194"/>
                  </a:moveTo>
                  <a:cubicBezTo>
                    <a:pt x="153" y="172"/>
                    <a:pt x="172" y="154"/>
                    <a:pt x="194" y="154"/>
                  </a:cubicBezTo>
                  <a:cubicBezTo>
                    <a:pt x="216" y="154"/>
                    <a:pt x="235" y="172"/>
                    <a:pt x="235" y="194"/>
                  </a:cubicBezTo>
                  <a:cubicBezTo>
                    <a:pt x="235" y="217"/>
                    <a:pt x="216" y="235"/>
                    <a:pt x="194" y="235"/>
                  </a:cubicBezTo>
                  <a:cubicBezTo>
                    <a:pt x="172" y="235"/>
                    <a:pt x="153" y="217"/>
                    <a:pt x="153" y="194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/>
            <a:lstStyle/>
            <a:p>
              <a:pPr latinLnBrk="0">
                <a:defRPr/>
              </a:pPr>
              <a:endParaRPr kumimoji="0"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28015" name="TextBox 5"/>
            <p:cNvSpPr txBox="1">
              <a:spLocks noChangeArrowheads="1"/>
            </p:cNvSpPr>
            <p:nvPr/>
          </p:nvSpPr>
          <p:spPr bwMode="auto">
            <a:xfrm>
              <a:off x="3166870" y="5519826"/>
              <a:ext cx="806130" cy="305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0"/>
              <a:r>
                <a:rPr lang="en-US" altLang="ko-KR" sz="1200" b="1">
                  <a:solidFill>
                    <a:srgbClr val="0000CC"/>
                  </a:solidFill>
                  <a:latin typeface="Calibri" pitchFamily="34" charset="0"/>
                  <a:ea typeface="맑은 고딕" pitchFamily="50" charset="-127"/>
                </a:rPr>
                <a:t>LIK S/W</a:t>
              </a:r>
              <a:endParaRPr lang="ko-KR" altLang="en-US" sz="1200" b="1">
                <a:solidFill>
                  <a:srgbClr val="0000CC"/>
                </a:solidFill>
                <a:latin typeface="Calibri" pitchFamily="34" charset="0"/>
                <a:ea typeface="맑은 고딕" pitchFamily="50" charset="-127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7155032" y="5519826"/>
              <a:ext cx="1130305" cy="3054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latinLnBrk="0">
                <a:defRPr/>
              </a:pPr>
              <a:r>
                <a:rPr lang="en-US" altLang="ko-KR" sz="1200" b="1" dirty="0">
                  <a:blipFill>
                    <a:blip r:embed="rId4"/>
                    <a:stretch>
                      <a:fillRect/>
                    </a:stretch>
                  </a:blipFill>
                  <a:latin typeface="Calibri" panose="020F0502020204030204" pitchFamily="34" charset="0"/>
                </a:rPr>
                <a:t>Unified S/W</a:t>
              </a:r>
              <a:endParaRPr lang="ko-KR" altLang="en-US" sz="1200" b="1" dirty="0">
                <a:blipFill>
                  <a:blip r:embed="rId4"/>
                  <a:stretch>
                    <a:fillRect/>
                  </a:stretch>
                </a:blip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74660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eMG80 - Enhanced Advantages</a:t>
            </a:r>
            <a:endParaRPr lang="ko-KR" altLang="en-US" dirty="0"/>
          </a:p>
        </p:txBody>
      </p:sp>
      <p:sp>
        <p:nvSpPr>
          <p:cNvPr id="7" name="Content Placeholder 25"/>
          <p:cNvSpPr txBox="1">
            <a:spLocks/>
          </p:cNvSpPr>
          <p:nvPr/>
        </p:nvSpPr>
        <p:spPr bwMode="auto">
          <a:xfrm>
            <a:off x="381623" y="947222"/>
            <a:ext cx="8380754" cy="718334"/>
          </a:xfrm>
          <a:prstGeom prst="rect">
            <a:avLst/>
          </a:prstGeom>
          <a:noFill/>
          <a:ln>
            <a:noFill/>
          </a:ln>
          <a:extLst/>
        </p:spPr>
        <p:txBody>
          <a:bodyPr lIns="63122" tIns="0" rIns="63122" bIns="0"/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 Unified System Software onto eMG80,  embedded UC and business applications are also available while keeping its simplicity and cost effectiveness</a:t>
            </a:r>
          </a:p>
        </p:txBody>
      </p:sp>
      <p:grpSp>
        <p:nvGrpSpPr>
          <p:cNvPr id="130053" name="Group 1"/>
          <p:cNvGrpSpPr>
            <a:grpSpLocks/>
          </p:cNvGrpSpPr>
          <p:nvPr/>
        </p:nvGrpSpPr>
        <p:grpSpPr bwMode="auto">
          <a:xfrm>
            <a:off x="321867" y="2360489"/>
            <a:ext cx="4952943" cy="3588791"/>
            <a:chOff x="807815" y="2701304"/>
            <a:chExt cx="9125074" cy="3602675"/>
          </a:xfrm>
        </p:grpSpPr>
        <p:grpSp>
          <p:nvGrpSpPr>
            <p:cNvPr id="130056" name="Group 9"/>
            <p:cNvGrpSpPr>
              <a:grpSpLocks/>
            </p:cNvGrpSpPr>
            <p:nvPr/>
          </p:nvGrpSpPr>
          <p:grpSpPr bwMode="auto">
            <a:xfrm>
              <a:off x="807815" y="2701304"/>
              <a:ext cx="9125074" cy="3602675"/>
              <a:chOff x="1351079" y="2254532"/>
              <a:chExt cx="4915780" cy="223319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351079" y="2254532"/>
                <a:ext cx="4915780" cy="2233192"/>
              </a:xfrm>
              <a:prstGeom prst="rect">
                <a:avLst/>
              </a:prstGeom>
              <a:solidFill>
                <a:schemeClr val="bg1">
                  <a:lumMod val="85000"/>
                  <a:alpha val="60000"/>
                </a:schemeClr>
              </a:solidFill>
              <a:ln w="57150">
                <a:solidFill>
                  <a:schemeClr val="accent1"/>
                </a:solidFill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ctr"/>
              <a:lstStyle/>
              <a:p>
                <a:pPr algn="ctr" latinLnBrk="0">
                  <a:defRPr/>
                </a:pPr>
                <a:endParaRPr lang="ko-KR" altLang="en-US" b="1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542480" y="3445927"/>
                <a:ext cx="4582850" cy="640486"/>
              </a:xfrm>
              <a:prstGeom prst="rect">
                <a:avLst/>
              </a:prstGeom>
              <a:solidFill>
                <a:srgbClr val="0066CC"/>
              </a:solidFill>
              <a:ln w="28575">
                <a:solidFill>
                  <a:schemeClr val="accent6">
                    <a:lumMod val="90000"/>
                    <a:lumOff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b"/>
              <a:lstStyle/>
              <a:p>
                <a:pPr algn="ctr" latinLnBrk="0">
                  <a:lnSpc>
                    <a:spcPct val="200000"/>
                  </a:lnSpc>
                  <a:defRPr/>
                </a:pPr>
                <a:r>
                  <a:rPr lang="en-US" altLang="ko-KR" sz="1600" b="1" dirty="0">
                    <a:solidFill>
                      <a:srgbClr val="FFFF00"/>
                    </a:solidFill>
                  </a:rPr>
                  <a:t>eMG80 P2 S/W </a:t>
                </a:r>
                <a:r>
                  <a:rPr kumimoji="0" lang="en-US" altLang="ko-KR" sz="1600" b="1" dirty="0" smtClean="0"/>
                  <a:t>(v1.2 Unified </a:t>
                </a:r>
                <a:r>
                  <a:rPr kumimoji="0" lang="en-US" altLang="ko-KR" sz="1600" b="1" dirty="0"/>
                  <a:t>System </a:t>
                </a:r>
                <a:r>
                  <a:rPr kumimoji="0" lang="en-US" altLang="ko-KR" sz="1600" b="1" dirty="0" smtClean="0"/>
                  <a:t>Software)</a:t>
                </a:r>
                <a:endParaRPr kumimoji="0" lang="ko-KR" altLang="en-US" sz="1600" b="1" dirty="0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1605831" y="2551934"/>
                <a:ext cx="702255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Advanced Telephony Features 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356610" y="2551934"/>
                <a:ext cx="702254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Embedded UC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100649" y="2551934"/>
                <a:ext cx="702254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Enhanced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Applications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840644" y="2551934"/>
                <a:ext cx="702255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New Terminals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4592771" y="2551934"/>
                <a:ext cx="702255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Easy 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installation 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and 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management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5332767" y="2551934"/>
                <a:ext cx="702254" cy="1072255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anchor="ctr"/>
              <a:lstStyle/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New license Structure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&amp;</a:t>
                </a:r>
              </a:p>
              <a:p>
                <a:pPr algn="ctr" latinLnBrk="0">
                  <a:defRPr/>
                </a:pPr>
                <a:r>
                  <a:rPr lang="en-US" altLang="ko-KR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SWA</a:t>
                </a:r>
                <a:endParaRPr lang="ko-KR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130057" name="TextBox 18"/>
            <p:cNvSpPr txBox="1">
              <a:spLocks noChangeArrowheads="1"/>
            </p:cNvSpPr>
            <p:nvPr/>
          </p:nvSpPr>
          <p:spPr bwMode="auto">
            <a:xfrm>
              <a:off x="2386885" y="5799923"/>
              <a:ext cx="5966964" cy="351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36000" rIns="0" bIns="36000">
              <a:spAutoFit/>
            </a:bodyPr>
            <a:lstStyle/>
            <a:p>
              <a:pPr algn="ctr" latinLnBrk="0"/>
              <a:r>
                <a:rPr lang="en-US" altLang="ko-KR" b="1" dirty="0">
                  <a:solidFill>
                    <a:srgbClr val="0000CC"/>
                  </a:solidFill>
                  <a:latin typeface="Calibri" pitchFamily="34" charset="0"/>
                  <a:ea typeface="맑은 고딕" pitchFamily="50" charset="-127"/>
                </a:rPr>
                <a:t>eMG80 P1 H/W </a:t>
              </a:r>
              <a:r>
                <a:rPr kumimoji="0" lang="en-US" altLang="ko-KR" b="1" dirty="0" smtClean="0">
                  <a:latin typeface="Calibri" pitchFamily="34" charset="0"/>
                  <a:ea typeface="맑은 고딕" pitchFamily="50" charset="-127"/>
                </a:rPr>
                <a:t>(No </a:t>
              </a:r>
              <a:r>
                <a:rPr kumimoji="0" lang="en-US" altLang="ko-KR" b="1" dirty="0">
                  <a:latin typeface="Calibri" pitchFamily="34" charset="0"/>
                  <a:ea typeface="맑은 고딕" pitchFamily="50" charset="-127"/>
                </a:rPr>
                <a:t>H/W </a:t>
              </a:r>
              <a:r>
                <a:rPr kumimoji="0" lang="en-US" altLang="ko-KR" b="1" dirty="0" smtClean="0">
                  <a:latin typeface="Calibri" pitchFamily="34" charset="0"/>
                  <a:ea typeface="맑은 고딕" pitchFamily="50" charset="-127"/>
                </a:rPr>
                <a:t>Change)</a:t>
              </a:r>
              <a:endParaRPr kumimoji="0" lang="ko-KR" altLang="en-US" b="1" dirty="0">
                <a:latin typeface="Calibri" pitchFamily="34" charset="0"/>
                <a:ea typeface="맑은 고딕" pitchFamily="50" charset="-127"/>
              </a:endParaRPr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5929408" y="2360488"/>
            <a:ext cx="2895441" cy="3588790"/>
          </a:xfrm>
          <a:prstGeom prst="roundRect">
            <a:avLst>
              <a:gd name="adj" fmla="val 3674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Advanced telephony features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Embedded UC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Valuable Applications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New Terminals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Software Assurance Policy 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Simple &amp; Cost-effective</a:t>
            </a:r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endParaRPr lang="en-US" altLang="ko-KR" sz="1050" dirty="0"/>
          </a:p>
          <a:p>
            <a:pPr marL="250517" indent="-250517" latinLnBrk="0">
              <a:buFont typeface="Wingdings" panose="05000000000000000000" pitchFamily="2" charset="2"/>
              <a:buChar char="Ø"/>
              <a:defRPr/>
            </a:pPr>
            <a:r>
              <a:rPr kumimoji="0" lang="en-US" altLang="ko-KR" sz="1600" dirty="0"/>
              <a:t>Same user experience as UCP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5498895" y="2950702"/>
            <a:ext cx="245813" cy="2476020"/>
          </a:xfrm>
          <a:prstGeom prst="rightArrow">
            <a:avLst>
              <a:gd name="adj1" fmla="val 50000"/>
              <a:gd name="adj2" fmla="val 100000"/>
            </a:avLst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latinLnBrk="0">
              <a:defRPr/>
            </a:pPr>
            <a:endParaRPr kumimoji="0" lang="ko-KR" altLang="en-US"/>
          </a:p>
        </p:txBody>
      </p:sp>
    </p:spTree>
    <p:extLst>
      <p:ext uri="{BB962C8B-B14F-4D97-AF65-F5344CB8AC3E}">
        <p14:creationId xmlns:p14="http://schemas.microsoft.com/office/powerpoint/2010/main" val="29036501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eMG80 P2 - What’s New</a:t>
            </a:r>
            <a:endParaRPr lang="ko-KR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564202"/>
              </p:ext>
            </p:extLst>
          </p:nvPr>
        </p:nvGraphicFramePr>
        <p:xfrm>
          <a:off x="259862" y="1020388"/>
          <a:ext cx="8632618" cy="507290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79890"/>
                <a:gridCol w="2736304"/>
                <a:gridCol w="3816424"/>
              </a:tblGrid>
              <a:tr h="32038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marL="78226" marR="78226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eMG80 P1</a:t>
                      </a:r>
                      <a:endParaRPr lang="ko-KR" altLang="en-US" sz="1200" dirty="0"/>
                    </a:p>
                  </a:txBody>
                  <a:tcPr marL="78226" marR="78226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eMG80 P2 (Unified v1.2)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78226" marR="78226" marT="0" marB="0" anchor="ctr"/>
                </a:tc>
              </a:tr>
              <a:tr h="19066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Hardware</a:t>
                      </a:r>
                      <a:endParaRPr lang="ko-KR" altLang="en-US" sz="1200" b="1" dirty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change</a:t>
                      </a: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  <a:tr h="35409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System Software</a:t>
                      </a:r>
                    </a:p>
                    <a:p>
                      <a:pPr marL="177800" indent="0" latinLnBrk="1"/>
                      <a:r>
                        <a:rPr lang="en-US" altLang="ko-KR" sz="1050" b="0" dirty="0" smtClean="0"/>
                        <a:t>Version name</a:t>
                      </a:r>
                      <a:endParaRPr lang="ko-KR" altLang="en-US" sz="900" b="0" dirty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LIK P6 Base 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V1.0Xx</a:t>
                      </a: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Unified System Software 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V1.2.x (To align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with UCP and eMG800)</a:t>
                      </a:r>
                      <a:endParaRPr lang="ko-KR" altLang="en-US" sz="1050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  <a:tr h="653719">
                <a:tc>
                  <a:txBody>
                    <a:bodyPr/>
                    <a:lstStyle/>
                    <a:p>
                      <a:pPr marL="180975" indent="0" latinLnBrk="1"/>
                      <a:r>
                        <a:rPr lang="en-US" altLang="ko-KR" sz="1050" b="1" dirty="0" smtClean="0"/>
                        <a:t>UC and Mobility</a:t>
                      </a:r>
                      <a:endParaRPr lang="ko-KR" altLang="en-US" sz="1050" b="1" dirty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Softphone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Communicator (V1)</a:t>
                      </a: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UCS Standard (v4.1,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Embedded, 2 copy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UCS Premium (v4.1,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On an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external server)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MS Lync RCCV v2</a:t>
                      </a:r>
                    </a:p>
                  </a:txBody>
                  <a:tcPr marL="78226" marR="78226" marT="0" marB="0"/>
                </a:tc>
              </a:tr>
              <a:tr h="1307435">
                <a:tc>
                  <a:txBody>
                    <a:bodyPr/>
                    <a:lstStyle/>
                    <a:p>
                      <a:pPr marL="180975" indent="0" latinLnBrk="1"/>
                      <a:r>
                        <a:rPr lang="en-US" altLang="ko-KR" sz="1050" b="1" dirty="0" smtClean="0"/>
                        <a:t>Applications support</a:t>
                      </a:r>
                      <a:endParaRPr lang="ko-KR" altLang="en-US" sz="1050" b="1" dirty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Attendant (V1)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Attendant Hotel (V1)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IPCR (V1)</a:t>
                      </a: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IP Attendant (v2.1)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IP Attendant Hotel (v2.1)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IPCR (v2)</a:t>
                      </a:r>
                      <a:endParaRPr lang="ko-KR" altLang="en-US" sz="1050" kern="1200" dirty="0" smtClean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err="1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Clickcall</a:t>
                      </a:r>
                      <a:endParaRPr lang="en-US" altLang="ko-KR" sz="1050" kern="1200" dirty="0" smtClean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CCS (v1)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Report Plus (v1)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NMS (v2.1)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Alarm Messaging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Solution Integration (Need IOT)</a:t>
                      </a:r>
                      <a:endParaRPr lang="ko-KR" altLang="en-US" sz="1050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  <a:tr h="326859">
                <a:tc>
                  <a:txBody>
                    <a:bodyPr/>
                    <a:lstStyle/>
                    <a:p>
                      <a:pPr marL="180975" marR="0" indent="0" algn="l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/>
                        <a:t>New Terminal support</a:t>
                      </a:r>
                      <a:endParaRPr lang="ko-KR" altLang="en-US" sz="1050" b="1" dirty="0" smtClean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LIP-9000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IP-DECT</a:t>
                      </a:r>
                      <a:endParaRPr lang="ko-KR" altLang="en-US" sz="1050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  <a:tr h="972882">
                <a:tc>
                  <a:txBody>
                    <a:bodyPr/>
                    <a:lstStyle/>
                    <a:p>
                      <a:pPr marL="180975" marR="0" indent="0" algn="l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/>
                        <a:t>Enhanced System features</a:t>
                      </a:r>
                      <a:endParaRPr lang="ko-KR" altLang="en-US" sz="1050" b="1" dirty="0" smtClean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Enhanced</a:t>
                      </a: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Voice Mail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TNET (LCM mode)</a:t>
                      </a:r>
                      <a:endParaRPr lang="ko-KR" altLang="en-US" sz="1050" kern="1200" dirty="0" smtClean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Full Digit Conversion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Unified Loop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Built-in VM Channel expansion </a:t>
                      </a:r>
                      <a:r>
                        <a:rPr lang="en-US" altLang="ko-KR" sz="1050" kern="1200" dirty="0" err="1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upto</a:t>
                      </a: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8ch (2ch by default)</a:t>
                      </a:r>
                    </a:p>
                  </a:txBody>
                  <a:tcPr marL="78226" marR="78226" marT="0" marB="0"/>
                </a:tc>
              </a:tr>
              <a:tr h="163430">
                <a:tc>
                  <a:txBody>
                    <a:bodyPr/>
                    <a:lstStyle/>
                    <a:p>
                      <a:pPr marL="180975" indent="0" latinLnBrk="1"/>
                      <a:r>
                        <a:rPr lang="en-US" altLang="ko-KR" sz="1050" b="1" dirty="0" smtClean="0"/>
                        <a:t>Web-Admin</a:t>
                      </a:r>
                      <a:endParaRPr lang="ko-KR" altLang="en-US" sz="1050" b="1" dirty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Web-Admin (HTML5 based)</a:t>
                      </a:r>
                      <a:endParaRPr lang="ko-KR" alt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marR="0" indent="-177800" algn="l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Web-Admin (HTML5 based)</a:t>
                      </a:r>
                      <a:endParaRPr lang="ko-KR" alt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  <a:tr h="783438">
                <a:tc>
                  <a:txBody>
                    <a:bodyPr/>
                    <a:lstStyle/>
                    <a:p>
                      <a:pPr marL="180975" indent="0" latinLnBrk="1"/>
                      <a:r>
                        <a:rPr lang="en-US" altLang="ko-KR" sz="1050" b="1" dirty="0" smtClean="0"/>
                        <a:t>License Architecture</a:t>
                      </a:r>
                    </a:p>
                    <a:p>
                      <a:pPr marL="269875" indent="0" latinLnBrk="1"/>
                      <a:r>
                        <a:rPr lang="en-US" altLang="ko-KR" sz="1050" b="0" dirty="0" smtClean="0"/>
                        <a:t>SPL</a:t>
                      </a:r>
                    </a:p>
                    <a:p>
                      <a:pPr marL="269875" indent="0" latinLnBrk="1"/>
                      <a:r>
                        <a:rPr lang="en-US" altLang="ko-KR" sz="1050" b="0" dirty="0" smtClean="0"/>
                        <a:t>IPEXT</a:t>
                      </a:r>
                    </a:p>
                    <a:p>
                      <a:pPr marL="269875" indent="0" latinLnBrk="1"/>
                      <a:r>
                        <a:rPr lang="en-US" altLang="ko-KR" sz="1050" b="0" dirty="0" smtClean="0"/>
                        <a:t>Software</a:t>
                      </a:r>
                      <a:r>
                        <a:rPr lang="en-US" altLang="ko-KR" sz="1050" b="0" baseline="0" dirty="0" smtClean="0"/>
                        <a:t> Assurance (SWA)</a:t>
                      </a:r>
                      <a:endParaRPr lang="en-US" altLang="ko-KR" sz="1050" b="0" dirty="0" smtClean="0"/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 </a:t>
                      </a:r>
                      <a:r>
                        <a:rPr lang="en-US" altLang="ko-K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(Separate</a:t>
                      </a:r>
                      <a:r>
                        <a:rPr lang="en-US" altLang="ko-KR" sz="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license code for each license)</a:t>
                      </a:r>
                      <a:endParaRPr lang="en-US" altLang="ko-KR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(214 system ports)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(</a:t>
                      </a:r>
                      <a:r>
                        <a:rPr lang="en-US" altLang="ko-KR" sz="10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upto</a:t>
                      </a:r>
                      <a:r>
                        <a:rPr lang="en-US" altLang="ko-K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32ea)</a:t>
                      </a:r>
                      <a:endParaRPr lang="en-US" altLang="ko-KR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78226" marR="78226" marT="0" marB="0"/>
                </a:tc>
                <a:tc>
                  <a:txBody>
                    <a:bodyPr/>
                    <a:lstStyle/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New (File based license)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(214 system ports)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(</a:t>
                      </a:r>
                      <a:r>
                        <a:rPr lang="en-US" altLang="ko-KR" sz="10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upto</a:t>
                      </a:r>
                      <a:r>
                        <a:rPr lang="en-US" altLang="ko-K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32ea)</a:t>
                      </a:r>
                    </a:p>
                    <a:p>
                      <a:pPr marL="177800" indent="-177800" algn="l" defTabSz="457200" rtl="0" eaLnBrk="1" latin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ko-KR" altLang="en-US" sz="1050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226" marR="78226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004048" y="1019725"/>
            <a:ext cx="3879686" cy="5073571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/>
          <a:lstStyle/>
          <a:p>
            <a:pPr algn="ctr" latinLnBrk="0">
              <a:defRPr/>
            </a:pPr>
            <a:endParaRPr lang="ko-KR" altLang="en-US" sz="1400" dirty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413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ounded Rectangle 141"/>
          <p:cNvSpPr/>
          <p:nvPr/>
        </p:nvSpPr>
        <p:spPr>
          <a:xfrm>
            <a:off x="3406239" y="3961433"/>
            <a:ext cx="1577903" cy="123287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 smtClean="0"/>
              <a:t>Enhanced applications and terminals </a:t>
            </a:r>
            <a:endParaRPr lang="ko-KR" altLang="en-US" dirty="0"/>
          </a:p>
        </p:txBody>
      </p:sp>
      <p:sp>
        <p:nvSpPr>
          <p:cNvPr id="48" name="Rounded Rectangle 47"/>
          <p:cNvSpPr/>
          <p:nvPr/>
        </p:nvSpPr>
        <p:spPr>
          <a:xfrm>
            <a:off x="1847850" y="5200914"/>
            <a:ext cx="6915150" cy="86668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81001" y="5200914"/>
            <a:ext cx="1466849" cy="86668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wrap="none" lIns="80165" tIns="40083" rIns="80165" bIns="40083" anchor="ctr"/>
          <a:lstStyle/>
          <a:p>
            <a:pPr algn="ctr" defTabSz="914287" latinLnBrk="0">
              <a:defRPr/>
            </a:pPr>
            <a:r>
              <a:rPr kumimoji="0" lang="en-US" b="1" kern="0" dirty="0"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Switches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847851" y="1767123"/>
            <a:ext cx="6915149" cy="101889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81001" y="1767123"/>
            <a:ext cx="1466849" cy="101889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 latinLnBrk="0">
              <a:defRPr/>
            </a:pPr>
            <a:r>
              <a:rPr kumimoji="0" lang="en-US" b="1" kern="0" dirty="0"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Clients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848357" y="3962116"/>
            <a:ext cx="1531922" cy="1232252"/>
          </a:xfrm>
          <a:prstGeom prst="roundRect">
            <a:avLst>
              <a:gd name="adj" fmla="val 0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381001" y="3961434"/>
            <a:ext cx="1466849" cy="12328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wrap="none" lIns="80165" tIns="40083" rIns="80165" bIns="40083" anchor="ctr"/>
          <a:lstStyle/>
          <a:p>
            <a:pPr algn="ctr" defTabSz="914287" latinLnBrk="0">
              <a:defRPr/>
            </a:pPr>
            <a:r>
              <a:rPr kumimoji="0" lang="en-US" b="1" kern="0" dirty="0"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Telephony</a:t>
            </a:r>
          </a:p>
          <a:p>
            <a:pPr algn="ctr" defTabSz="914287" latinLnBrk="0">
              <a:defRPr/>
            </a:pPr>
            <a:r>
              <a:rPr kumimoji="0" lang="en-US" b="1" kern="0" dirty="0"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Platforms</a:t>
            </a:r>
          </a:p>
        </p:txBody>
      </p:sp>
      <p:sp>
        <p:nvSpPr>
          <p:cNvPr id="56" name="TextBox 78"/>
          <p:cNvSpPr txBox="1">
            <a:spLocks noChangeArrowheads="1"/>
          </p:cNvSpPr>
          <p:nvPr/>
        </p:nvSpPr>
        <p:spPr bwMode="auto">
          <a:xfrm>
            <a:off x="2826180" y="5767308"/>
            <a:ext cx="687985" cy="261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287" latinLnBrk="0">
              <a:defRPr/>
            </a:pPr>
            <a:r>
              <a:rPr lang="en-US" altLang="ko-KR" sz="1100" kern="0" dirty="0">
                <a:ea typeface="iPECS" pitchFamily="34" charset="-127"/>
                <a:cs typeface="Arial" pitchFamily="34" charset="0"/>
              </a:rPr>
              <a:t>L2 Smart</a:t>
            </a:r>
            <a:endParaRPr lang="ko-KR" altLang="en-US" sz="1100" kern="0" dirty="0">
              <a:ea typeface="iPECS" pitchFamily="34" charset="-127"/>
              <a:cs typeface="Arial" pitchFamily="34" charset="0"/>
            </a:endParaRPr>
          </a:p>
        </p:txBody>
      </p:sp>
      <p:sp>
        <p:nvSpPr>
          <p:cNvPr id="57" name="TextBox 79"/>
          <p:cNvSpPr txBox="1">
            <a:spLocks noChangeArrowheads="1"/>
          </p:cNvSpPr>
          <p:nvPr/>
        </p:nvSpPr>
        <p:spPr bwMode="auto">
          <a:xfrm>
            <a:off x="4925782" y="5767308"/>
            <a:ext cx="886757" cy="261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287" latinLnBrk="0">
              <a:defRPr/>
            </a:pPr>
            <a:r>
              <a:rPr lang="en-US" altLang="ko-KR" sz="1100" kern="0" dirty="0">
                <a:ea typeface="iPECS" pitchFamily="34" charset="-127"/>
                <a:cs typeface="Arial" pitchFamily="34" charset="0"/>
              </a:rPr>
              <a:t>L2 Managed</a:t>
            </a:r>
            <a:endParaRPr lang="ko-KR" altLang="en-US" sz="1100" kern="0" dirty="0">
              <a:ea typeface="iPECS" pitchFamily="34" charset="-127"/>
              <a:cs typeface="Arial" pitchFamily="34" charset="0"/>
            </a:endParaRPr>
          </a:p>
        </p:txBody>
      </p:sp>
      <p:pic>
        <p:nvPicPr>
          <p:cNvPr id="134175" name="그림 72" descr="ES-3000_group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74398" y="5371433"/>
            <a:ext cx="878682" cy="34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76" name="그림 73" descr="ES-2000_group4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8768" y="5371433"/>
            <a:ext cx="878683" cy="34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4177" name="그룹 121"/>
          <p:cNvGrpSpPr>
            <a:grpSpLocks/>
          </p:cNvGrpSpPr>
          <p:nvPr/>
        </p:nvGrpSpPr>
        <p:grpSpPr bwMode="auto">
          <a:xfrm>
            <a:off x="7186996" y="5342642"/>
            <a:ext cx="870534" cy="400194"/>
            <a:chOff x="-1834404" y="2857496"/>
            <a:chExt cx="2714644" cy="1404441"/>
          </a:xfrm>
        </p:grpSpPr>
        <p:pic>
          <p:nvPicPr>
            <p:cNvPr id="134288" name="그림 75" descr="ES-4526G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691528" y="3143248"/>
              <a:ext cx="2571768" cy="111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289" name="그림 76" descr="ES-4550G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AFF"/>
                </a:clrFrom>
                <a:clrTo>
                  <a:srgbClr val="FFFA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834404" y="2857496"/>
              <a:ext cx="2571768" cy="111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" name="TextBox 79"/>
          <p:cNvSpPr txBox="1">
            <a:spLocks noChangeArrowheads="1"/>
          </p:cNvSpPr>
          <p:nvPr/>
        </p:nvSpPr>
        <p:spPr bwMode="auto">
          <a:xfrm>
            <a:off x="7222306" y="5767308"/>
            <a:ext cx="886757" cy="261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287" latinLnBrk="0">
              <a:defRPr/>
            </a:pPr>
            <a:r>
              <a:rPr lang="en-US" altLang="ko-KR" sz="1100" kern="0" dirty="0">
                <a:ea typeface="iPECS" pitchFamily="34" charset="-127"/>
                <a:cs typeface="Arial" pitchFamily="34" charset="0"/>
              </a:rPr>
              <a:t>L3 Managed</a:t>
            </a:r>
            <a:endParaRPr lang="ko-KR" altLang="en-US" sz="1100" kern="0" dirty="0">
              <a:ea typeface="iPECS" pitchFamily="34" charset="-127"/>
              <a:cs typeface="Arial" pitchFamily="34" charset="0"/>
            </a:endParaRPr>
          </a:p>
        </p:txBody>
      </p:sp>
      <p:pic>
        <p:nvPicPr>
          <p:cNvPr id="134179" name="그림 72" descr="ES-3000_group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8396" y="5371433"/>
            <a:ext cx="878682" cy="34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Rounded Rectangle 77"/>
          <p:cNvSpPr/>
          <p:nvPr/>
        </p:nvSpPr>
        <p:spPr>
          <a:xfrm>
            <a:off x="5022499" y="3961434"/>
            <a:ext cx="3740500" cy="12328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grpSp>
        <p:nvGrpSpPr>
          <p:cNvPr id="134192" name="Group 78"/>
          <p:cNvGrpSpPr>
            <a:grpSpLocks/>
          </p:cNvGrpSpPr>
          <p:nvPr/>
        </p:nvGrpSpPr>
        <p:grpSpPr bwMode="auto">
          <a:xfrm>
            <a:off x="3664119" y="4169412"/>
            <a:ext cx="957452" cy="600290"/>
            <a:chOff x="3563888" y="3742335"/>
            <a:chExt cx="1234366" cy="872038"/>
          </a:xfrm>
        </p:grpSpPr>
        <p:pic>
          <p:nvPicPr>
            <p:cNvPr id="134282" name="Picture 79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4128546"/>
              <a:ext cx="638041" cy="485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283" name="Picture 16" descr="iPECS-MG 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86200" y="3742335"/>
              <a:ext cx="912054" cy="652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4193" name="Picture 18" descr="http://t0.gstatic.com/images?q=tbn:ANd9GcT2dQA0-fMktI3IGXxTYVD-JO6pysOpYZF7zXyOiDcYorHiyb9W3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4168" y="4110389"/>
            <a:ext cx="836582" cy="63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TextBox 91"/>
          <p:cNvSpPr txBox="1">
            <a:spLocks noChangeArrowheads="1"/>
          </p:cNvSpPr>
          <p:nvPr/>
        </p:nvSpPr>
        <p:spPr bwMode="auto">
          <a:xfrm>
            <a:off x="3875395" y="4955404"/>
            <a:ext cx="681573" cy="261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 latinLnBrk="0">
              <a:defRPr/>
            </a:pPr>
            <a:r>
              <a:rPr lang="en-US" altLang="ko-KR" sz="1100" kern="0" dirty="0">
                <a:ea typeface="iPECS" pitchFamily="34" charset="-127"/>
                <a:cs typeface="Arial" pitchFamily="34" charset="0"/>
              </a:rPr>
              <a:t>eMG800</a:t>
            </a:r>
            <a:endParaRPr lang="ko-KR" altLang="en-US" sz="1100" kern="0" dirty="0">
              <a:ea typeface="iPECS" pitchFamily="34" charset="-127"/>
              <a:cs typeface="Arial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5182460" y="4039853"/>
            <a:ext cx="2001820" cy="899716"/>
          </a:xfrm>
          <a:prstGeom prst="roundRect">
            <a:avLst>
              <a:gd name="adj" fmla="val 11607"/>
            </a:avLst>
          </a:prstGeom>
          <a:noFill/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91428" tIns="45715" rIns="91428" bIns="45715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pic>
        <p:nvPicPr>
          <p:cNvPr id="134201" name="Picture 9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72" t="11266" r="3487" b="9621"/>
          <a:stretch>
            <a:fillRect/>
          </a:stretch>
        </p:blipFill>
        <p:spPr bwMode="auto">
          <a:xfrm>
            <a:off x="6332760" y="4108950"/>
            <a:ext cx="775467" cy="41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" name="Rounded Rectangle 95"/>
          <p:cNvSpPr/>
          <p:nvPr/>
        </p:nvSpPr>
        <p:spPr>
          <a:xfrm>
            <a:off x="7222306" y="4039853"/>
            <a:ext cx="1260305" cy="899716"/>
          </a:xfrm>
          <a:prstGeom prst="roundRect">
            <a:avLst>
              <a:gd name="adj" fmla="val 11607"/>
            </a:avLst>
          </a:prstGeom>
          <a:noFill/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91428" tIns="45715" rIns="91428" bIns="45715" anchor="ctr"/>
          <a:lstStyle/>
          <a:p>
            <a:pPr algn="ctr" defTabSz="914287" latinLnBrk="0">
              <a:defRPr/>
            </a:pPr>
            <a:endParaRPr kumimoji="0"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pic>
        <p:nvPicPr>
          <p:cNvPr id="134203" name="Picture 9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88" t="5881" r="32426" b="9238"/>
          <a:stretch>
            <a:fillRect/>
          </a:stretch>
        </p:blipFill>
        <p:spPr bwMode="auto">
          <a:xfrm>
            <a:off x="5380741" y="4568165"/>
            <a:ext cx="287914" cy="36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4204" name="Group 97"/>
          <p:cNvGrpSpPr>
            <a:grpSpLocks/>
          </p:cNvGrpSpPr>
          <p:nvPr/>
        </p:nvGrpSpPr>
        <p:grpSpPr bwMode="auto">
          <a:xfrm>
            <a:off x="2266648" y="4326322"/>
            <a:ext cx="904486" cy="557105"/>
            <a:chOff x="2032063" y="3874939"/>
            <a:chExt cx="1192244" cy="835275"/>
          </a:xfrm>
        </p:grpSpPr>
        <p:pic>
          <p:nvPicPr>
            <p:cNvPr id="134280" name="Picture 4" descr="C:\Users\Administrator\Desktop\Project ON\iPECS Small\최종기구[121015]\img\eMG80_B04.tif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032063" y="4078896"/>
              <a:ext cx="900319" cy="631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281" name="Picture 4" descr="C:\Users\Administrator\Desktop\Project ON\iPECS Small\최종기구[121015]\img\eMG80_B04.tif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323988" y="3874939"/>
              <a:ext cx="900319" cy="631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1" name="TextBox 91"/>
          <p:cNvSpPr txBox="1">
            <a:spLocks noChangeArrowheads="1"/>
          </p:cNvSpPr>
          <p:nvPr/>
        </p:nvSpPr>
        <p:spPr bwMode="auto">
          <a:xfrm>
            <a:off x="1916279" y="4875585"/>
            <a:ext cx="1423763" cy="307766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 latinLnBrk="0">
              <a:defRPr/>
            </a:pPr>
            <a:r>
              <a:rPr lang="en-US" altLang="ko-KR" sz="1400" b="1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eMG80 P2 (v1.2)</a:t>
            </a:r>
            <a:endParaRPr lang="ko-KR" altLang="en-US" sz="1400" b="1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02" name="TextBox 91"/>
          <p:cNvSpPr txBox="1">
            <a:spLocks noChangeArrowheads="1"/>
          </p:cNvSpPr>
          <p:nvPr/>
        </p:nvSpPr>
        <p:spPr bwMode="auto">
          <a:xfrm>
            <a:off x="6708778" y="4956843"/>
            <a:ext cx="453947" cy="261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 latinLnBrk="0">
              <a:defRPr/>
            </a:pPr>
            <a:r>
              <a:rPr lang="en-US" altLang="ko-KR" sz="1100" kern="0" dirty="0">
                <a:solidFill>
                  <a:schemeClr val="tx1">
                    <a:lumMod val="95000"/>
                    <a:lumOff val="5000"/>
                  </a:schemeClr>
                </a:solidFill>
                <a:ea typeface="iPECS" pitchFamily="34" charset="-127"/>
                <a:cs typeface="Arial" pitchFamily="34" charset="0"/>
              </a:rPr>
              <a:t> UCP</a:t>
            </a:r>
            <a:endParaRPr lang="ko-KR" altLang="en-US" sz="1100" kern="0" dirty="0">
              <a:solidFill>
                <a:schemeClr val="tx1">
                  <a:lumMod val="95000"/>
                  <a:lumOff val="5000"/>
                </a:schemeClr>
              </a:solidFill>
              <a:ea typeface="iPECS" pitchFamily="34" charset="-127"/>
              <a:cs typeface="Arial" pitchFamily="34" charset="0"/>
            </a:endParaRPr>
          </a:p>
        </p:txBody>
      </p:sp>
      <p:pic>
        <p:nvPicPr>
          <p:cNvPr id="134220" name="Picture 11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809" y="4372387"/>
            <a:ext cx="422365" cy="39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TextBox 91"/>
          <p:cNvSpPr txBox="1">
            <a:spLocks noChangeArrowheads="1"/>
          </p:cNvSpPr>
          <p:nvPr/>
        </p:nvSpPr>
        <p:spPr bwMode="auto">
          <a:xfrm>
            <a:off x="5958889" y="4740911"/>
            <a:ext cx="785768" cy="24621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 latinLnBrk="0">
              <a:defRPr/>
            </a:pPr>
            <a:r>
              <a:rPr lang="en-US" altLang="ko-KR" sz="1000" kern="0" dirty="0">
                <a:solidFill>
                  <a:schemeClr val="tx1">
                    <a:lumMod val="95000"/>
                    <a:lumOff val="5000"/>
                  </a:schemeClr>
                </a:solidFill>
                <a:ea typeface="iPECS" pitchFamily="34" charset="-127"/>
                <a:cs typeface="Arial" pitchFamily="34" charset="0"/>
              </a:rPr>
              <a:t>Call Servers</a:t>
            </a:r>
            <a:endParaRPr lang="ko-KR" altLang="en-US" sz="1000" kern="0" dirty="0">
              <a:solidFill>
                <a:schemeClr val="tx1">
                  <a:lumMod val="95000"/>
                  <a:lumOff val="5000"/>
                </a:schemeClr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18" name="TextBox 91"/>
          <p:cNvSpPr txBox="1">
            <a:spLocks noChangeArrowheads="1"/>
          </p:cNvSpPr>
          <p:nvPr/>
        </p:nvSpPr>
        <p:spPr bwMode="auto">
          <a:xfrm>
            <a:off x="7340106" y="4740911"/>
            <a:ext cx="1051867" cy="24621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 latinLnBrk="0">
              <a:defRPr/>
            </a:pPr>
            <a:r>
              <a:rPr lang="en-US" altLang="ko-KR" sz="1000" kern="0" dirty="0">
                <a:solidFill>
                  <a:schemeClr val="tx1">
                    <a:lumMod val="95000"/>
                    <a:lumOff val="5000"/>
                  </a:schemeClr>
                </a:solidFill>
                <a:ea typeface="iPECS" pitchFamily="34" charset="-127"/>
                <a:cs typeface="Arial" pitchFamily="34" charset="0"/>
              </a:rPr>
              <a:t>Media Gateways</a:t>
            </a:r>
            <a:endParaRPr lang="ko-KR" altLang="en-US" sz="1000" kern="0" dirty="0">
              <a:solidFill>
                <a:schemeClr val="tx1">
                  <a:lumMod val="95000"/>
                  <a:lumOff val="5000"/>
                </a:schemeClr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44" name="Content Placeholder 25"/>
          <p:cNvSpPr txBox="1">
            <a:spLocks/>
          </p:cNvSpPr>
          <p:nvPr/>
        </p:nvSpPr>
        <p:spPr bwMode="auto">
          <a:xfrm>
            <a:off x="381623" y="947222"/>
            <a:ext cx="8380754" cy="718334"/>
          </a:xfrm>
          <a:prstGeom prst="rect">
            <a:avLst/>
          </a:prstGeom>
          <a:noFill/>
          <a:ln>
            <a:noFill/>
          </a:ln>
          <a:extLst/>
        </p:spPr>
        <p:txBody>
          <a:bodyPr lIns="63122" tIns="0" rIns="63122" bIns="0"/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pitchFamily="34" charset="0"/>
              <a:buChar char="›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801654" latinLnBrk="0">
              <a:defRPr/>
            </a:pPr>
            <a:r>
              <a:rPr kumimoji="0" lang="en-US" sz="20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Delivering UC, valuable applications, advanced telephony features to small businesses in a simple and cost-effective way</a:t>
            </a:r>
            <a:endParaRPr kumimoji="0" lang="en-US" sz="20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1847849" y="2792622"/>
            <a:ext cx="6915150" cy="116220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lIns="80165" tIns="40083" rIns="80165" bIns="40083" anchor="ctr"/>
          <a:lstStyle/>
          <a:p>
            <a:pPr algn="ctr" defTabSz="914287">
              <a:defRPr/>
            </a:pPr>
            <a:endParaRPr lang="en-US" kern="0"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383066" y="2792622"/>
            <a:ext cx="1464783" cy="116220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  <a:alpha val="70000"/>
                </a:schemeClr>
              </a:gs>
              <a:gs pos="50000">
                <a:schemeClr val="bg1">
                  <a:lumMod val="95000"/>
                  <a:shade val="67500"/>
                  <a:satMod val="115000"/>
                  <a:alpha val="70000"/>
                </a:schemeClr>
              </a:gs>
              <a:gs pos="100000">
                <a:schemeClr val="bg1">
                  <a:lumMod val="95000"/>
                  <a:shade val="100000"/>
                  <a:satMod val="115000"/>
                  <a:alpha val="7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</a:ln>
          <a:effectLst>
            <a:softEdge rad="12700"/>
          </a:effectLst>
        </p:spPr>
        <p:txBody>
          <a:bodyPr wrap="none" lIns="80165" tIns="40083" rIns="80165" bIns="40083" anchor="ctr"/>
          <a:lstStyle/>
          <a:p>
            <a:pPr algn="ctr" defTabSz="914287">
              <a:defRPr/>
            </a:pPr>
            <a:r>
              <a:rPr lang="en-US" b="1" kern="0" dirty="0"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Applications</a:t>
            </a:r>
          </a:p>
        </p:txBody>
      </p:sp>
      <p:sp>
        <p:nvSpPr>
          <p:cNvPr id="138" name="TextBox 91"/>
          <p:cNvSpPr txBox="1">
            <a:spLocks noChangeArrowheads="1"/>
          </p:cNvSpPr>
          <p:nvPr/>
        </p:nvSpPr>
        <p:spPr bwMode="auto">
          <a:xfrm>
            <a:off x="4984143" y="3572781"/>
            <a:ext cx="426696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287">
              <a:defRPr/>
            </a:pPr>
            <a:r>
              <a:rPr lang="en-US" altLang="ko-KR" sz="1000" b="1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IPCR</a:t>
            </a:r>
            <a:endParaRPr lang="ko-KR" altLang="en-US" sz="1000" b="1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41" name="TextBox 91"/>
          <p:cNvSpPr txBox="1">
            <a:spLocks noChangeArrowheads="1"/>
          </p:cNvSpPr>
          <p:nvPr/>
        </p:nvSpPr>
        <p:spPr bwMode="auto">
          <a:xfrm>
            <a:off x="5638348" y="3575951"/>
            <a:ext cx="731266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>
              <a:defRPr/>
            </a:pPr>
            <a:r>
              <a:rPr lang="en-US" altLang="ko-KR" sz="1000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Hotel PMS</a:t>
            </a:r>
          </a:p>
          <a:p>
            <a:pPr algn="ctr" defTabSz="914287">
              <a:defRPr/>
            </a:pPr>
            <a:r>
              <a:rPr lang="en-US" altLang="ko-KR" sz="1000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(ATDH)</a:t>
            </a:r>
            <a:endParaRPr lang="ko-KR" altLang="en-US" sz="1000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45" name="TextBox 91"/>
          <p:cNvSpPr txBox="1">
            <a:spLocks noChangeArrowheads="1"/>
          </p:cNvSpPr>
          <p:nvPr/>
        </p:nvSpPr>
        <p:spPr bwMode="auto">
          <a:xfrm>
            <a:off x="6542927" y="3572781"/>
            <a:ext cx="436314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287">
              <a:defRPr/>
            </a:pPr>
            <a:r>
              <a:rPr lang="en-US" altLang="ko-KR" sz="1000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NMS</a:t>
            </a:r>
            <a:endParaRPr lang="ko-KR" altLang="en-US" sz="1000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pic>
        <p:nvPicPr>
          <p:cNvPr id="146" name="Picture 14" descr="UDM_2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637" y="3055730"/>
            <a:ext cx="647435" cy="39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Picture 28" descr="http://www.new-business-merchant-account.com/images/micros-fidelio.gif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535" y="3429000"/>
            <a:ext cx="749075" cy="13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13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6948" y="3055730"/>
            <a:ext cx="576427" cy="39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2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0062" y="3055730"/>
            <a:ext cx="675282" cy="39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Rectangle 155"/>
          <p:cNvSpPr/>
          <p:nvPr/>
        </p:nvSpPr>
        <p:spPr>
          <a:xfrm>
            <a:off x="7309143" y="3304660"/>
            <a:ext cx="329983" cy="1648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none" lIns="91428" tIns="45715" rIns="91428" bIns="45715" anchor="ctr"/>
          <a:lstStyle/>
          <a:p>
            <a:pPr algn="ctr" defTabSz="914287">
              <a:defRPr/>
            </a:pPr>
            <a:r>
              <a:rPr lang="en-US" sz="1100" b="1" kern="0" dirty="0">
                <a:latin typeface="Calibri" panose="020F0502020204030204" pitchFamily="34" charset="0"/>
                <a:ea typeface="iPECS" pitchFamily="50" charset="-127"/>
                <a:cs typeface="Arial" panose="020B0604020202020204" pitchFamily="34" charset="0"/>
              </a:rPr>
              <a:t>TAPI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3276751" y="3572782"/>
            <a:ext cx="595011" cy="400099"/>
          </a:xfrm>
          <a:prstGeom prst="rect">
            <a:avLst/>
          </a:prstGeom>
          <a:noFill/>
        </p:spPr>
        <p:txBody>
          <a:bodyPr wrap="none" lIns="91428" tIns="45715" rIns="91428" bIns="45715">
            <a:spAutoFit/>
          </a:bodyPr>
          <a:lstStyle/>
          <a:p>
            <a:pPr algn="ctr" defTabSz="914287">
              <a:defRPr/>
            </a:pPr>
            <a:r>
              <a:rPr lang="en-US" altLang="ko-KR" sz="1000" b="1" kern="0" dirty="0">
                <a:solidFill>
                  <a:srgbClr val="0000CC"/>
                </a:solidFill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Contact</a:t>
            </a:r>
          </a:p>
          <a:p>
            <a:pPr algn="ctr" defTabSz="914287">
              <a:defRPr/>
            </a:pPr>
            <a:r>
              <a:rPr lang="en-US" altLang="ko-KR" sz="1000" b="1" kern="0" dirty="0">
                <a:solidFill>
                  <a:srgbClr val="0000CC"/>
                </a:solidFill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Center</a:t>
            </a:r>
            <a:endParaRPr lang="en-US" sz="1000" b="1" kern="0" dirty="0">
              <a:solidFill>
                <a:srgbClr val="0000CC"/>
              </a:solidFill>
              <a:latin typeface="Calibri" panose="020F0502020204030204" pitchFamily="34" charset="0"/>
              <a:ea typeface="iPECS" pitchFamily="50" charset="-127"/>
              <a:cs typeface="Arial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563163" y="3038727"/>
            <a:ext cx="329983" cy="1648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none" lIns="91428" tIns="45715" rIns="91428" bIns="45715" anchor="ctr"/>
          <a:lstStyle/>
          <a:p>
            <a:pPr algn="ctr" defTabSz="914287">
              <a:defRPr/>
            </a:pPr>
            <a:r>
              <a:rPr lang="en-US" sz="1100" b="1" kern="0" dirty="0">
                <a:latin typeface="Calibri" panose="020F0502020204030204" pitchFamily="34" charset="0"/>
                <a:ea typeface="iPECS" pitchFamily="50" charset="-127"/>
                <a:cs typeface="Arial" panose="020B0604020202020204" pitchFamily="34" charset="0"/>
              </a:rPr>
              <a:t>SIP</a:t>
            </a:r>
          </a:p>
        </p:txBody>
      </p:sp>
      <p:pic>
        <p:nvPicPr>
          <p:cNvPr id="165" name="Picture 2" descr="http://readwrite.com/files/MS_rgb_Lync_Cyan300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847" y="3007065"/>
            <a:ext cx="704763" cy="32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8" name="Group 167"/>
          <p:cNvGrpSpPr/>
          <p:nvPr/>
        </p:nvGrpSpPr>
        <p:grpSpPr>
          <a:xfrm>
            <a:off x="3288798" y="2934557"/>
            <a:ext cx="620744" cy="568488"/>
            <a:chOff x="9010932" y="1203581"/>
            <a:chExt cx="2707712" cy="2755644"/>
          </a:xfrm>
        </p:grpSpPr>
        <p:pic>
          <p:nvPicPr>
            <p:cNvPr id="171" name="Picture 7" descr="CyDesk.png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3788" y="1205169"/>
              <a:ext cx="795337" cy="87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" name="Picture 8" descr="CyQ.png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4894" y="1205169"/>
              <a:ext cx="792162" cy="87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" name="Picture 9" descr="CyReport.png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0932" y="1203581"/>
              <a:ext cx="795337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8" name="Picture 11" descr="CySocial.png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3306" y="2135188"/>
              <a:ext cx="795338" cy="87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" name="Picture 12" descr="CyCall.png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2200" y="3081338"/>
              <a:ext cx="796925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" name="Picture 13" descr="CyChat.png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3788" y="2133600"/>
              <a:ext cx="793750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" name="Picture 14" descr="CyLive.png"/>
            <p:cNvPicPr>
              <a:picLocks noChangeAspect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3306" y="3081338"/>
              <a:ext cx="795338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2" name="Picture 15" descr="CyRecord.png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0932" y="3081338"/>
              <a:ext cx="795337" cy="87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3" name="Picture 16" descr="CySMS.png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2519" y="2135188"/>
              <a:ext cx="792163" cy="87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" name="Group 183"/>
          <p:cNvGrpSpPr/>
          <p:nvPr/>
        </p:nvGrpSpPr>
        <p:grpSpPr>
          <a:xfrm>
            <a:off x="4013200" y="3043561"/>
            <a:ext cx="651367" cy="422595"/>
            <a:chOff x="3702050" y="3733800"/>
            <a:chExt cx="3959907" cy="2339975"/>
          </a:xfrm>
        </p:grpSpPr>
        <p:pic>
          <p:nvPicPr>
            <p:cNvPr id="185" name="Picture 184"/>
            <p:cNvPicPr/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2050" y="3733800"/>
              <a:ext cx="2133600" cy="1581150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6" name="Picture 2"/>
            <p:cNvPicPr>
              <a:picLocks noChangeAspect="1" noChangeArrowheads="1"/>
            </p:cNvPicPr>
            <p:nvPr/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094" y="4745036"/>
              <a:ext cx="2228850" cy="1328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7" name="Picture 186"/>
            <p:cNvPicPr>
              <a:picLocks noChangeAspect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519" y="3733800"/>
              <a:ext cx="2230438" cy="142398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88" name="Picture 4"/>
          <p:cNvPicPr>
            <a:picLocks noChangeAspect="1" noChangeArrowheads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5116" y="2989663"/>
            <a:ext cx="319550" cy="62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Picture 1"/>
          <p:cNvPicPr>
            <a:picLocks noChangeAspect="1" noChangeArrowheads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746" y="3371146"/>
            <a:ext cx="320023" cy="33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21"/>
          <p:cNvPicPr>
            <a:picLocks noChangeAspect="1" noChangeArrowheads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1432" y="3010169"/>
            <a:ext cx="222918" cy="3092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1" name="Picture 20"/>
          <p:cNvPicPr>
            <a:picLocks noChangeAspect="1" noChangeArrowheads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0840" y="3003880"/>
            <a:ext cx="205559" cy="3033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2" name="Picture 2" descr="http://blog.appliedis.com/wp-content/uploads/2013/11/android1.png">
            <a:hlinkClick r:id="rId35"/>
          </p:cNvPr>
          <p:cNvPicPr>
            <a:picLocks noChangeAspect="1" noChangeArrowheads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712" y="2950258"/>
            <a:ext cx="146126" cy="13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Picture 4" descr="https://www.apple.com/home/images/og.jpg">
            <a:hlinkClick r:id="rId37"/>
          </p:cNvPr>
          <p:cNvPicPr>
            <a:picLocks noChangeAspect="1" noChangeArrowheads="1"/>
          </p:cNvPicPr>
          <p:nvPr/>
        </p:nvPicPr>
        <p:blipFill>
          <a:blip r:embed="rId3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4988" y="2945434"/>
            <a:ext cx="133759" cy="141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" name="TextBox 91"/>
          <p:cNvSpPr txBox="1">
            <a:spLocks noChangeArrowheads="1"/>
          </p:cNvSpPr>
          <p:nvPr/>
        </p:nvSpPr>
        <p:spPr bwMode="auto">
          <a:xfrm>
            <a:off x="2093268" y="3629197"/>
            <a:ext cx="559744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>
              <a:defRPr/>
            </a:pPr>
            <a:r>
              <a:rPr lang="en-US" altLang="ko-KR" sz="1000" b="1" kern="0" dirty="0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UCS P4</a:t>
            </a:r>
            <a:endParaRPr lang="ko-KR" altLang="en-US" sz="1000" b="1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078362" y="3572782"/>
            <a:ext cx="548524" cy="400099"/>
          </a:xfrm>
          <a:prstGeom prst="rect">
            <a:avLst/>
          </a:prstGeom>
          <a:noFill/>
        </p:spPr>
        <p:txBody>
          <a:bodyPr wrap="none" lIns="91428" tIns="45715" rIns="91428" bIns="45715">
            <a:spAutoFit/>
          </a:bodyPr>
          <a:lstStyle/>
          <a:p>
            <a:pPr algn="ctr" defTabSz="914287">
              <a:defRPr/>
            </a:pPr>
            <a:r>
              <a:rPr lang="en-US" altLang="ko-KR" sz="1000" b="1" kern="0" dirty="0">
                <a:solidFill>
                  <a:srgbClr val="0000CC"/>
                </a:solidFill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Report</a:t>
            </a:r>
          </a:p>
          <a:p>
            <a:pPr algn="ctr" defTabSz="914287">
              <a:defRPr/>
            </a:pPr>
            <a:r>
              <a:rPr lang="en-US" sz="1000" b="1" kern="0" dirty="0">
                <a:solidFill>
                  <a:srgbClr val="0000CC"/>
                </a:solidFill>
                <a:latin typeface="Calibri" panose="020F0502020204030204" pitchFamily="34" charset="0"/>
                <a:ea typeface="iPECS" pitchFamily="50" charset="-127"/>
                <a:cs typeface="Arial" pitchFamily="34" charset="0"/>
              </a:rPr>
              <a:t>Plus</a:t>
            </a:r>
          </a:p>
        </p:txBody>
      </p:sp>
      <p:sp>
        <p:nvSpPr>
          <p:cNvPr id="196" name="Rectangle 195"/>
          <p:cNvSpPr/>
          <p:nvPr/>
        </p:nvSpPr>
        <p:spPr>
          <a:xfrm>
            <a:off x="7814932" y="3716179"/>
            <a:ext cx="329983" cy="1648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none" lIns="91428" tIns="45715" rIns="91428" bIns="45715" anchor="ctr"/>
          <a:lstStyle/>
          <a:p>
            <a:pPr algn="ctr" defTabSz="914287">
              <a:defRPr/>
            </a:pPr>
            <a:r>
              <a:rPr lang="en-US" sz="1100" b="1" kern="0" dirty="0">
                <a:solidFill>
                  <a:srgbClr val="0000CC"/>
                </a:solidFill>
                <a:latin typeface="Calibri" panose="020F0502020204030204" pitchFamily="34" charset="0"/>
                <a:ea typeface="iPECS" pitchFamily="50" charset="-127"/>
                <a:cs typeface="Arial" panose="020B0604020202020204" pitchFamily="34" charset="0"/>
              </a:rPr>
              <a:t>Alarm  Messaging</a:t>
            </a:r>
          </a:p>
        </p:txBody>
      </p:sp>
      <p:pic>
        <p:nvPicPr>
          <p:cNvPr id="197" name="그림 22" descr="web1_Talk button_Eng.pn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444" y="3392763"/>
            <a:ext cx="485575" cy="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" name="TextBox 91"/>
          <p:cNvSpPr txBox="1">
            <a:spLocks noChangeArrowheads="1"/>
          </p:cNvSpPr>
          <p:nvPr/>
        </p:nvSpPr>
        <p:spPr bwMode="auto">
          <a:xfrm>
            <a:off x="2641514" y="3629197"/>
            <a:ext cx="609438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8" tIns="45715" rIns="91428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287">
              <a:defRPr/>
            </a:pPr>
            <a:r>
              <a:rPr lang="en-US" altLang="ko-KR" sz="1000" b="1" kern="0" dirty="0" err="1">
                <a:solidFill>
                  <a:srgbClr val="0000CC"/>
                </a:solidFill>
                <a:ea typeface="iPECS" pitchFamily="34" charset="-127"/>
                <a:cs typeface="Arial" pitchFamily="34" charset="0"/>
              </a:rPr>
              <a:t>Clickcall</a:t>
            </a:r>
            <a:endParaRPr lang="ko-KR" altLang="en-US" sz="1000" b="1" kern="0" dirty="0">
              <a:solidFill>
                <a:srgbClr val="0000CC"/>
              </a:solidFill>
              <a:ea typeface="iPECS" pitchFamily="34" charset="-127"/>
              <a:cs typeface="Arial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2189879" y="1810047"/>
            <a:ext cx="6139955" cy="922701"/>
            <a:chOff x="1940621" y="1935758"/>
            <a:chExt cx="6903307" cy="862142"/>
          </a:xfrm>
        </p:grpSpPr>
        <p:sp>
          <p:nvSpPr>
            <p:cNvPr id="105" name="TextBox 80"/>
            <p:cNvSpPr txBox="1">
              <a:spLocks noChangeArrowheads="1"/>
            </p:cNvSpPr>
            <p:nvPr/>
          </p:nvSpPr>
          <p:spPr bwMode="auto">
            <a:xfrm>
              <a:off x="1963124" y="2569539"/>
              <a:ext cx="820406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kern="0" dirty="0">
                  <a:latin typeface="Arial" pitchFamily="34" charset="0"/>
                  <a:ea typeface="iPECS" pitchFamily="34" charset="-127"/>
                  <a:cs typeface="Arial" pitchFamily="34" charset="0"/>
                </a:rPr>
                <a:t>LIP-8000E</a:t>
              </a:r>
              <a:endParaRPr lang="ko-KR" altLang="en-US" sz="900" kern="0" dirty="0"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  <p:grpSp>
          <p:nvGrpSpPr>
            <p:cNvPr id="106" name="Group 4"/>
            <p:cNvGrpSpPr>
              <a:grpSpLocks/>
            </p:cNvGrpSpPr>
            <p:nvPr/>
          </p:nvGrpSpPr>
          <p:grpSpPr bwMode="auto">
            <a:xfrm>
              <a:off x="1940621" y="2126198"/>
              <a:ext cx="747858" cy="427930"/>
              <a:chOff x="730705" y="4137212"/>
              <a:chExt cx="2676874" cy="1231816"/>
            </a:xfrm>
          </p:grpSpPr>
          <p:pic>
            <p:nvPicPr>
              <p:cNvPr id="155" name="Picture 154"/>
              <p:cNvPicPr>
                <a:picLocks noChangeAspect="1" noChangeArrowheads="1"/>
              </p:cNvPicPr>
              <p:nvPr/>
            </p:nvPicPr>
            <p:blipFill>
              <a:blip r:embed="rId4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705" y="4674977"/>
                <a:ext cx="981723" cy="694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7" name="Picture 156"/>
              <p:cNvPicPr>
                <a:picLocks noChangeAspect="1" noChangeArrowheads="1"/>
              </p:cNvPicPr>
              <p:nvPr/>
            </p:nvPicPr>
            <p:blipFill>
              <a:blip r:embed="rId4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8712" y="4533955"/>
                <a:ext cx="974655" cy="671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8" name="Picture 157"/>
              <p:cNvPicPr>
                <a:picLocks noChangeAspect="1" noChangeArrowheads="1"/>
              </p:cNvPicPr>
              <p:nvPr/>
            </p:nvPicPr>
            <p:blipFill>
              <a:blip r:embed="rId4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3023" y="4337794"/>
                <a:ext cx="965544" cy="704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0" name="Picture 159"/>
              <p:cNvPicPr>
                <a:picLocks noChangeAspect="1" noChangeArrowheads="1"/>
              </p:cNvPicPr>
              <p:nvPr/>
            </p:nvPicPr>
            <p:blipFill>
              <a:blip r:embed="rId4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3479" y="4137212"/>
                <a:ext cx="1054100" cy="752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7" name="TextBox 80"/>
            <p:cNvSpPr txBox="1">
              <a:spLocks noChangeArrowheads="1"/>
            </p:cNvSpPr>
            <p:nvPr/>
          </p:nvSpPr>
          <p:spPr bwMode="auto">
            <a:xfrm>
              <a:off x="5564848" y="2582218"/>
              <a:ext cx="467155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kern="0" dirty="0" err="1">
                  <a:latin typeface="Arial" pitchFamily="34" charset="0"/>
                  <a:ea typeface="iPECS" pitchFamily="34" charset="-127"/>
                  <a:cs typeface="Arial" pitchFamily="34" charset="0"/>
                </a:rPr>
                <a:t>WiFi</a:t>
              </a:r>
              <a:endParaRPr lang="en-US" altLang="ko-KR" sz="900" kern="0" dirty="0"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  <p:pic>
          <p:nvPicPr>
            <p:cNvPr id="108" name="Picture 24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4876" y="2063182"/>
              <a:ext cx="275021" cy="410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kx="-3284103" algn="br" rotWithShape="0">
                      <a:srgbClr val="708688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9" name="TextBox 80"/>
            <p:cNvSpPr txBox="1">
              <a:spLocks noChangeArrowheads="1"/>
            </p:cNvSpPr>
            <p:nvPr/>
          </p:nvSpPr>
          <p:spPr bwMode="auto">
            <a:xfrm>
              <a:off x="6104157" y="2569539"/>
              <a:ext cx="560875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kern="0" dirty="0">
                  <a:latin typeface="Arial" panose="020B0604020202020204" pitchFamily="34" charset="0"/>
                  <a:ea typeface="iPECS" pitchFamily="34" charset="-127"/>
                  <a:cs typeface="Arial" pitchFamily="34" charset="0"/>
                </a:rPr>
                <a:t>DECT</a:t>
              </a: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6154529" y="2067722"/>
              <a:ext cx="469282" cy="395133"/>
              <a:chOff x="5758167" y="2067722"/>
              <a:chExt cx="469282" cy="395133"/>
            </a:xfrm>
          </p:grpSpPr>
          <p:pic>
            <p:nvPicPr>
              <p:cNvPr id="152" name="Picture 22"/>
              <p:cNvPicPr>
                <a:picLocks noChangeAspect="1" noChangeArrowheads="1"/>
              </p:cNvPicPr>
              <p:nvPr/>
            </p:nvPicPr>
            <p:blipFill>
              <a:blip r:embed="rId4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6953" y="2067722"/>
                <a:ext cx="270496" cy="385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kx="-3284103" algn="br" rotWithShape="0">
                        <a:srgbClr val="708688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154" name="Picture 57"/>
              <p:cNvPicPr>
                <a:picLocks noChangeAspect="1" noChangeArrowheads="1"/>
              </p:cNvPicPr>
              <p:nvPr/>
            </p:nvPicPr>
            <p:blipFill>
              <a:blip r:embed="rId4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58167" y="2082280"/>
                <a:ext cx="234744" cy="380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kx="-3284103" algn="br" rotWithShape="0">
                        <a:srgbClr val="708688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11" name="TextBox 80"/>
            <p:cNvSpPr txBox="1">
              <a:spLocks noChangeArrowheads="1"/>
            </p:cNvSpPr>
            <p:nvPr/>
          </p:nvSpPr>
          <p:spPr bwMode="auto">
            <a:xfrm>
              <a:off x="3426638" y="2569539"/>
              <a:ext cx="733895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kern="0" dirty="0">
                  <a:latin typeface="Arial" pitchFamily="34" charset="0"/>
                  <a:ea typeface="iPECS" pitchFamily="34" charset="-127"/>
                  <a:cs typeface="Arial" pitchFamily="34" charset="0"/>
                </a:rPr>
                <a:t>LIP-9070</a:t>
              </a:r>
              <a:endParaRPr lang="ko-KR" altLang="en-US" sz="900" kern="0" dirty="0"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  <p:pic>
          <p:nvPicPr>
            <p:cNvPr id="112" name="Picture 42"/>
            <p:cNvPicPr>
              <a:picLocks noChangeAspect="1" noChangeArrowheads="1"/>
            </p:cNvPicPr>
            <p:nvPr/>
          </p:nvPicPr>
          <p:blipFill>
            <a:blip r:embed="rId4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5685" y="2141449"/>
              <a:ext cx="435801" cy="295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" name="TextBox 80"/>
            <p:cNvSpPr txBox="1">
              <a:spLocks noChangeArrowheads="1"/>
            </p:cNvSpPr>
            <p:nvPr/>
          </p:nvSpPr>
          <p:spPr bwMode="auto">
            <a:xfrm>
              <a:off x="2797087" y="2572708"/>
              <a:ext cx="741106" cy="21568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b="1" kern="0" dirty="0">
                  <a:solidFill>
                    <a:srgbClr val="0000CC"/>
                  </a:solidFill>
                  <a:latin typeface="Arial" pitchFamily="34" charset="0"/>
                  <a:ea typeface="iPECS" pitchFamily="34" charset="-127"/>
                  <a:cs typeface="Arial" pitchFamily="34" charset="0"/>
                </a:rPr>
                <a:t>LIP-9000</a:t>
              </a:r>
              <a:endParaRPr lang="ko-KR" altLang="en-US" sz="900" b="1" kern="0" dirty="0">
                <a:solidFill>
                  <a:srgbClr val="0000CC"/>
                </a:solidFill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646129" y="2082057"/>
              <a:ext cx="874735" cy="472070"/>
              <a:chOff x="2204032" y="3932634"/>
              <a:chExt cx="1203722" cy="609999"/>
            </a:xfrm>
            <a:solidFill>
              <a:srgbClr val="00B0F0"/>
            </a:solidFill>
          </p:grpSpPr>
          <p:pic>
            <p:nvPicPr>
              <p:cNvPr id="140" name="Picture 2"/>
              <p:cNvPicPr>
                <a:picLocks noChangeAspect="1" noChangeArrowheads="1"/>
              </p:cNvPicPr>
              <p:nvPr/>
            </p:nvPicPr>
            <p:blipFill>
              <a:blip r:embed="rId4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032" y="4235451"/>
                <a:ext cx="422275" cy="307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3" name="Picture 30"/>
              <p:cNvPicPr>
                <a:picLocks noChangeAspect="1" noChangeArrowheads="1"/>
              </p:cNvPicPr>
              <p:nvPr/>
            </p:nvPicPr>
            <p:blipFill>
              <a:blip r:embed="rId4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2710" y="4147603"/>
                <a:ext cx="407194" cy="379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8" name="Picture 31"/>
              <p:cNvPicPr>
                <a:picLocks noChangeAspect="1" noChangeArrowheads="1"/>
              </p:cNvPicPr>
              <p:nvPr/>
            </p:nvPicPr>
            <p:blipFill>
              <a:blip r:embed="rId5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1785" y="4077494"/>
                <a:ext cx="376238" cy="315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9" name="Picture 5"/>
              <p:cNvPicPr>
                <a:picLocks noChangeAspect="1" noChangeArrowheads="1"/>
              </p:cNvPicPr>
              <p:nvPr/>
            </p:nvPicPr>
            <p:blipFill>
              <a:blip r:embed="rId5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9904" y="4020999"/>
                <a:ext cx="335756" cy="253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1" name="Picture 6"/>
              <p:cNvPicPr>
                <a:picLocks noChangeAspect="1" noChangeArrowheads="1"/>
              </p:cNvPicPr>
              <p:nvPr/>
            </p:nvPicPr>
            <p:blipFill>
              <a:blip r:embed="rId5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18023" y="3932634"/>
                <a:ext cx="389731" cy="289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6" name="Group 115"/>
            <p:cNvGrpSpPr/>
            <p:nvPr/>
          </p:nvGrpSpPr>
          <p:grpSpPr>
            <a:xfrm>
              <a:off x="6868682" y="1935758"/>
              <a:ext cx="979918" cy="546420"/>
              <a:chOff x="6392432" y="1935758"/>
              <a:chExt cx="979918" cy="546420"/>
            </a:xfrm>
          </p:grpSpPr>
          <p:pic>
            <p:nvPicPr>
              <p:cNvPr id="132" name="Picture 1" descr="Screen Clipping"/>
              <p:cNvPicPr>
                <a:picLocks noChangeAspect="1"/>
              </p:cNvPicPr>
              <p:nvPr/>
            </p:nvPicPr>
            <p:blipFill>
              <a:blip r:embed="rId5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92432" y="1935758"/>
                <a:ext cx="667868" cy="5464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9" name="Picture 26" descr="Screen Clipping"/>
              <p:cNvPicPr>
                <a:picLocks noChangeAspect="1"/>
              </p:cNvPicPr>
              <p:nvPr/>
            </p:nvPicPr>
            <p:blipFill rotWithShape="1">
              <a:blip r:embed="rId5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052505" y="2126198"/>
                <a:ext cx="319845" cy="318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9" name="TextBox 80"/>
            <p:cNvSpPr txBox="1">
              <a:spLocks noChangeArrowheads="1"/>
            </p:cNvSpPr>
            <p:nvPr/>
          </p:nvSpPr>
          <p:spPr bwMode="auto">
            <a:xfrm>
              <a:off x="7072143" y="2569539"/>
              <a:ext cx="726686" cy="2156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b="1" kern="0" dirty="0">
                  <a:solidFill>
                    <a:srgbClr val="0000CC"/>
                  </a:solidFill>
                  <a:latin typeface="Arial" panose="020B0604020202020204" pitchFamily="34" charset="0"/>
                  <a:ea typeface="iPECS" pitchFamily="34" charset="-127"/>
                  <a:cs typeface="Arial" pitchFamily="34" charset="0"/>
                </a:rPr>
                <a:t>IP-DECT</a:t>
              </a:r>
            </a:p>
          </p:txBody>
        </p:sp>
        <p:sp>
          <p:nvSpPr>
            <p:cNvPr id="120" name="TextBox 91"/>
            <p:cNvSpPr txBox="1">
              <a:spLocks noChangeArrowheads="1"/>
            </p:cNvSpPr>
            <p:nvPr/>
          </p:nvSpPr>
          <p:spPr bwMode="auto">
            <a:xfrm>
              <a:off x="7872130" y="2569539"/>
              <a:ext cx="971798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b="1" kern="0" dirty="0">
                  <a:solidFill>
                    <a:srgbClr val="0000CC"/>
                  </a:solidFill>
                  <a:latin typeface="Arial" pitchFamily="34" charset="0"/>
                  <a:ea typeface="iPECS" pitchFamily="34" charset="-127"/>
                  <a:cs typeface="Arial" pitchFamily="34" charset="0"/>
                </a:rPr>
                <a:t>IP Attendant</a:t>
              </a:r>
              <a:endParaRPr lang="ko-KR" altLang="en-US" sz="900" b="1" kern="0" dirty="0">
                <a:solidFill>
                  <a:srgbClr val="0000CC"/>
                </a:solidFill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  <p:pic>
          <p:nvPicPr>
            <p:cNvPr id="121" name="Picture 4" descr="CM"/>
            <p:cNvPicPr>
              <a:picLocks noChangeAspect="1" noChangeArrowheads="1"/>
            </p:cNvPicPr>
            <p:nvPr/>
          </p:nvPicPr>
          <p:blipFill>
            <a:blip r:embed="rId5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1665" y="2026656"/>
              <a:ext cx="510761" cy="33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2" name="Group 121"/>
            <p:cNvGrpSpPr/>
            <p:nvPr/>
          </p:nvGrpSpPr>
          <p:grpSpPr>
            <a:xfrm>
              <a:off x="5105400" y="2126199"/>
              <a:ext cx="339338" cy="334914"/>
              <a:chOff x="10213132" y="2377672"/>
              <a:chExt cx="841069" cy="818316"/>
            </a:xfrm>
          </p:grpSpPr>
          <p:pic>
            <p:nvPicPr>
              <p:cNvPr id="130" name="Picture 51"/>
              <p:cNvPicPr>
                <a:picLocks noChangeAspect="1" noChangeArrowheads="1"/>
              </p:cNvPicPr>
              <p:nvPr/>
            </p:nvPicPr>
            <p:blipFill>
              <a:blip r:embed="rId5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13132" y="2598464"/>
                <a:ext cx="517014" cy="597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1" name="Picture 50"/>
              <p:cNvPicPr>
                <a:picLocks noChangeAspect="1" noChangeArrowheads="1"/>
              </p:cNvPicPr>
              <p:nvPr/>
            </p:nvPicPr>
            <p:blipFill>
              <a:blip r:embed="rId5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65640" y="2377672"/>
                <a:ext cx="588561" cy="568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3" name="Group 122"/>
            <p:cNvGrpSpPr/>
            <p:nvPr/>
          </p:nvGrpSpPr>
          <p:grpSpPr>
            <a:xfrm>
              <a:off x="4335553" y="1984516"/>
              <a:ext cx="693647" cy="606284"/>
              <a:chOff x="9137613" y="3254023"/>
              <a:chExt cx="1598097" cy="1547956"/>
            </a:xfrm>
          </p:grpSpPr>
          <p:pic>
            <p:nvPicPr>
              <p:cNvPr id="125" name="Picture 45"/>
              <p:cNvPicPr>
                <a:picLocks noChangeAspect="1" noChangeArrowheads="1"/>
              </p:cNvPicPr>
              <p:nvPr/>
            </p:nvPicPr>
            <p:blipFill>
              <a:blip r:embed="rId5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37613" y="4235437"/>
                <a:ext cx="425046" cy="566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6" name="Picture 46"/>
              <p:cNvPicPr>
                <a:picLocks noChangeAspect="1" noChangeArrowheads="1"/>
              </p:cNvPicPr>
              <p:nvPr/>
            </p:nvPicPr>
            <p:blipFill>
              <a:blip r:embed="rId5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50136" y="4006372"/>
                <a:ext cx="498856" cy="57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7" name="Picture 47"/>
              <p:cNvPicPr>
                <a:picLocks noChangeAspect="1" noChangeArrowheads="1"/>
              </p:cNvPicPr>
              <p:nvPr/>
            </p:nvPicPr>
            <p:blipFill>
              <a:blip r:embed="rId6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2587" y="3798257"/>
                <a:ext cx="592810" cy="535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8" name="Picture 127"/>
              <p:cNvPicPr>
                <a:picLocks noChangeAspect="1" noChangeArrowheads="1"/>
              </p:cNvPicPr>
              <p:nvPr/>
            </p:nvPicPr>
            <p:blipFill>
              <a:blip r:embed="rId6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45924" y="3574063"/>
                <a:ext cx="598945" cy="532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9" name="Picture 49"/>
              <p:cNvPicPr>
                <a:picLocks noChangeAspect="1" noChangeArrowheads="1"/>
              </p:cNvPicPr>
              <p:nvPr/>
            </p:nvPicPr>
            <p:blipFill>
              <a:blip r:embed="rId6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45396" y="3254023"/>
                <a:ext cx="590314" cy="607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4" name="TextBox 80"/>
            <p:cNvSpPr txBox="1">
              <a:spLocks noChangeArrowheads="1"/>
            </p:cNvSpPr>
            <p:nvPr/>
          </p:nvSpPr>
          <p:spPr bwMode="auto">
            <a:xfrm>
              <a:off x="4390440" y="2569539"/>
              <a:ext cx="1115982" cy="21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801654" latinLnBrk="0">
                <a:defRPr/>
              </a:pPr>
              <a:r>
                <a:rPr lang="en-US" altLang="ko-KR" sz="900" kern="0" dirty="0">
                  <a:latin typeface="Arial" pitchFamily="34" charset="0"/>
                  <a:ea typeface="iPECS" pitchFamily="34" charset="-127"/>
                  <a:cs typeface="Arial" pitchFamily="34" charset="0"/>
                </a:rPr>
                <a:t>LDP-7000/9000</a:t>
              </a:r>
              <a:endParaRPr lang="ko-KR" altLang="en-US" sz="900" kern="0" dirty="0">
                <a:latin typeface="Arial" pitchFamily="34" charset="0"/>
                <a:ea typeface="iPECS" pitchFamily="34" charset="-127"/>
                <a:cs typeface="Arial" pitchFamily="34" charset="0"/>
              </a:endParaRPr>
            </a:p>
          </p:txBody>
        </p:sp>
      </p:grpSp>
      <p:sp>
        <p:nvSpPr>
          <p:cNvPr id="2" name="Oval 1"/>
          <p:cNvSpPr/>
          <p:nvPr/>
        </p:nvSpPr>
        <p:spPr>
          <a:xfrm>
            <a:off x="1676708" y="2829328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1" name="Oval 160"/>
          <p:cNvSpPr/>
          <p:nvPr/>
        </p:nvSpPr>
        <p:spPr>
          <a:xfrm>
            <a:off x="2492750" y="3186338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3" name="Oval 162"/>
          <p:cNvSpPr/>
          <p:nvPr/>
        </p:nvSpPr>
        <p:spPr>
          <a:xfrm>
            <a:off x="3104957" y="2829328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4" name="Oval 163"/>
          <p:cNvSpPr/>
          <p:nvPr/>
        </p:nvSpPr>
        <p:spPr>
          <a:xfrm>
            <a:off x="3887396" y="2829328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6" name="Oval 165"/>
          <p:cNvSpPr/>
          <p:nvPr/>
        </p:nvSpPr>
        <p:spPr>
          <a:xfrm>
            <a:off x="4721217" y="2829328"/>
            <a:ext cx="602565" cy="364205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Upgrade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Version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7" name="Oval 166"/>
          <p:cNvSpPr/>
          <p:nvPr/>
        </p:nvSpPr>
        <p:spPr>
          <a:xfrm>
            <a:off x="5647447" y="2829328"/>
            <a:ext cx="602565" cy="364205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Upgrade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Version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69" name="Oval 168"/>
          <p:cNvSpPr/>
          <p:nvPr/>
        </p:nvSpPr>
        <p:spPr>
          <a:xfrm>
            <a:off x="7852460" y="1665983"/>
            <a:ext cx="602565" cy="364205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Upgrade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Version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70" name="Oval 169"/>
          <p:cNvSpPr/>
          <p:nvPr/>
        </p:nvSpPr>
        <p:spPr>
          <a:xfrm>
            <a:off x="6536525" y="2829328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72" name="Oval 171"/>
          <p:cNvSpPr/>
          <p:nvPr/>
        </p:nvSpPr>
        <p:spPr>
          <a:xfrm>
            <a:off x="8158369" y="2776031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73" name="Oval 172"/>
          <p:cNvSpPr/>
          <p:nvPr/>
        </p:nvSpPr>
        <p:spPr>
          <a:xfrm>
            <a:off x="7111136" y="3521874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75" name="Oval 174"/>
          <p:cNvSpPr/>
          <p:nvPr/>
        </p:nvSpPr>
        <p:spPr>
          <a:xfrm>
            <a:off x="2998945" y="1809034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  <p:sp>
        <p:nvSpPr>
          <p:cNvPr id="176" name="Oval 175"/>
          <p:cNvSpPr/>
          <p:nvPr/>
        </p:nvSpPr>
        <p:spPr>
          <a:xfrm>
            <a:off x="6837807" y="1809034"/>
            <a:ext cx="602565" cy="364205"/>
          </a:xfrm>
          <a:prstGeom prst="ellipse">
            <a:avLst/>
          </a:prstGeom>
          <a:solidFill>
            <a:srgbClr val="00FFFF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0165" tIns="40083" rIns="80165" bIns="400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</a:p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39591430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/>
              <a:t>Enhanced System </a:t>
            </a:r>
            <a:r>
              <a:rPr lang="en-US" altLang="ko-KR" dirty="0" smtClean="0"/>
              <a:t>features (1/3)</a:t>
            </a:r>
            <a:endParaRPr lang="ko-KR" altLang="en-US" sz="1800" dirty="0"/>
          </a:p>
        </p:txBody>
      </p:sp>
      <p:graphicFrame>
        <p:nvGraphicFramePr>
          <p:cNvPr id="261" name="Table 2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103485"/>
              </p:ext>
            </p:extLst>
          </p:nvPr>
        </p:nvGraphicFramePr>
        <p:xfrm>
          <a:off x="259862" y="1143608"/>
          <a:ext cx="8624276" cy="458293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94467"/>
                <a:gridCol w="5316705"/>
                <a:gridCol w="1213104"/>
              </a:tblGrid>
              <a:tr h="322625"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Feature List</a:t>
                      </a:r>
                      <a:endParaRPr lang="ko-KR" altLang="en-US" sz="1500" dirty="0"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30798" marR="30798" marT="0" marB="0" anchor="ctr"/>
                </a:tc>
              </a:tr>
              <a:tr h="1463636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VM Enhancements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Built-in VM Channel Expansion (eMG80/eMG800)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New VM message alert instead</a:t>
                      </a:r>
                      <a:r>
                        <a:rPr lang="en-US" altLang="ko-KR" sz="1100" baseline="0" dirty="0" smtClean="0">
                          <a:latin typeface="Calibri" panose="020F0502020204030204" pitchFamily="34" charset="0"/>
                        </a:rPr>
                        <a:t> of dial tone for SLT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VM storage full alert via email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VM option 4 support for</a:t>
                      </a:r>
                      <a:r>
                        <a:rPr lang="en-US" altLang="ko-KR" sz="1100" baseline="0" dirty="0" smtClean="0">
                          <a:latin typeface="Calibri" panose="020F0502020204030204" pitchFamily="34" charset="0"/>
                        </a:rPr>
                        <a:t> VM message forward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 from outside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Remote VM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Call Forward Access can be controlled by system Web-Admin (On/Off)</a:t>
                      </a:r>
                    </a:p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Improved VM back-up time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for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eMG80 VVMU to USB memory in Web-Admin</a:t>
                      </a:r>
                    </a:p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Support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the deletion of station greeting and messages by station range</a:t>
                      </a:r>
                      <a:endParaRPr lang="en-US" altLang="ko-KR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eMG80/800</a:t>
                      </a: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eMG80</a:t>
                      </a: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</a:tr>
              <a:tr h="629725">
                <a:tc>
                  <a:txBody>
                    <a:bodyPr/>
                    <a:lstStyle/>
                    <a:p>
                      <a:pPr marL="171450" marR="0" indent="-171450" algn="l" defTabSz="400777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TNET support between UCP/</a:t>
                      </a:r>
                      <a:r>
                        <a:rPr lang="en-US" altLang="ko-KR" sz="1100" b="1" u="none" strike="noStrike" dirty="0" err="1" smtClean="0">
                          <a:effectLst/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TNET support between UCP/</a:t>
                      </a:r>
                      <a:r>
                        <a:rPr lang="en-US" altLang="ko-KR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- UCP/eMG800 : CCM/LCM mode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- eMG80 : LCM mode</a:t>
                      </a:r>
                      <a:endParaRPr lang="en-US" alt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1240642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Management Enhancements</a:t>
                      </a:r>
                      <a:endParaRPr lang="en-US" altLang="ko-KR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On-line Web User Guide 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Scheduled DB Back-up to USB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Web admin access speed enhancement via PPP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Multi-level authorization to each program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Packet dump and trace log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Add time column to DB management table</a:t>
                      </a:r>
                      <a:endParaRPr lang="ko-KR" altLang="ko-KR" sz="1100" dirty="0" smtClean="0">
                        <a:latin typeface="Calibri" panose="020F0502020204030204" pitchFamily="34" charset="0"/>
                      </a:endParaRPr>
                    </a:p>
                    <a:p>
                      <a:pPr marL="171450" indent="-171450" font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fr-FR" altLang="ko-KR" sz="1100" dirty="0" smtClean="0">
                          <a:latin typeface="Calibri" panose="020F0502020204030204" pitchFamily="34" charset="0"/>
                        </a:rPr>
                        <a:t>Email Notification Enhance on system fault</a:t>
                      </a:r>
                      <a:endParaRPr lang="ko-KR" altLang="ko-KR" sz="11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</a:tr>
              <a:tr h="92630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Improve Temporary License operation</a:t>
                      </a:r>
                      <a:endParaRPr lang="en-US" altLang="ko-KR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Temp license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reactivation</a:t>
                      </a:r>
                      <a:r>
                        <a:rPr lang="en-US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only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when the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current temp activation is “expired”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Added “Temp license deactivation option”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Added “disable option” for the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alarm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notification of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temp license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expiration</a:t>
                      </a: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2954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/>
              <a:t>Enhanced System </a:t>
            </a:r>
            <a:r>
              <a:rPr lang="en-US" altLang="ko-KR" dirty="0" smtClean="0"/>
              <a:t>features (2/3)</a:t>
            </a:r>
            <a:endParaRPr lang="ko-KR" alt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014605"/>
              </p:ext>
            </p:extLst>
          </p:nvPr>
        </p:nvGraphicFramePr>
        <p:xfrm>
          <a:off x="259862" y="1143608"/>
          <a:ext cx="8624275" cy="473692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40875"/>
                <a:gridCol w="5297769"/>
                <a:gridCol w="985631"/>
              </a:tblGrid>
              <a:tr h="3503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Feature List</a:t>
                      </a:r>
                      <a:endParaRPr lang="ko-KR" altLang="en-US" sz="1500" dirty="0"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1595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61595" marR="61595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Multiple call handling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Multiple call handling</a:t>
                      </a:r>
                      <a:r>
                        <a:rPr lang="en-US" altLang="ko-KR" sz="1100" baseline="0" dirty="0" smtClean="0">
                          <a:latin typeface="Calibri" panose="020F0502020204030204" pitchFamily="34" charset="0"/>
                        </a:rPr>
                        <a:t> feature added for intercom calls using “Unified-Loop Button”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Internal Call </a:t>
                      </a:r>
                      <a:r>
                        <a:rPr lang="en-US" sz="1100" b="1" u="none" strike="noStrike" dirty="0">
                          <a:effectLst/>
                          <a:latin typeface="Calibri" panose="020F0502020204030204" pitchFamily="34" charset="0"/>
                        </a:rPr>
                        <a:t>Park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Support Call Park/</a:t>
                      </a:r>
                      <a:r>
                        <a:rPr lang="en-US" altLang="ko-KR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Unpark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 for internal calls in the same way as external call park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Door open while busy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Door open is supported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when busy</a:t>
                      </a:r>
                      <a:endParaRPr lang="en-US" altLang="ko-KR" sz="1100" b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425862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Digit Conversion for outgoing/transit</a:t>
                      </a:r>
                      <a:r>
                        <a:rPr lang="en-US" altLang="ko-KR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calls</a:t>
                      </a:r>
                      <a:endParaRPr lang="en-US" altLang="ko-K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Digit Conversions for outgoing/transit</a:t>
                      </a:r>
                      <a:r>
                        <a:rPr lang="en-US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calls were added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Call log name display for outgoing calls</a:t>
                      </a:r>
                      <a:endParaRPr lang="en-US" altLang="ko-KR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lvl="1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Caller Name and Number display of external</a:t>
                      </a:r>
                      <a:r>
                        <a:rPr lang="en-US" altLang="ko-KR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calls like intercom</a:t>
                      </a:r>
                      <a:r>
                        <a:rPr lang="en-US" altLang="ko-KR" sz="11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calls if name is available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307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4076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IP Bind for IP</a:t>
                      </a:r>
                      <a:r>
                        <a:rPr lang="en-US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networking (H.323)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IP Bind for IP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Networking (H.323)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594998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UCS Desktop client – Auto-reassignment when</a:t>
                      </a:r>
                      <a:r>
                        <a:rPr lang="en-US" altLang="ko-KR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changing the destination phone</a:t>
                      </a:r>
                      <a:endParaRPr lang="en-US" altLang="ko-KR" sz="1100" b="1" i="0" u="none" strike="noStrik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Auto-reassignment for new desk 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phone as a member of Personal Group by changing destination in UCS Desktop Client</a:t>
                      </a:r>
                      <a:endParaRPr lang="ko-KR" altLang="en-US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285396"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E1R2</a:t>
                      </a:r>
                      <a:r>
                        <a:rPr lang="en-US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support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E1R2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for eMG80 and eMG800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344213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Voice Over to a busy</a:t>
                      </a:r>
                      <a:r>
                        <a:rPr lang="en-US" altLang="ko-KR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station</a:t>
                      </a:r>
                      <a:endParaRPr lang="en-US" altLang="ko-KR" sz="11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Voice over to a busy station was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added to digital phones only for </a:t>
                      </a:r>
                      <a:r>
                        <a:rPr lang="en-US" altLang="ko-KR" sz="1100" u="none" strike="noStrike" baseline="0" dirty="0" err="1" smtClean="0">
                          <a:effectLst/>
                          <a:latin typeface="Calibri" panose="020F0502020204030204" pitchFamily="34" charset="0"/>
                        </a:rPr>
                        <a:t>eMG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systems</a:t>
                      </a:r>
                      <a:endParaRPr lang="en-US" altLang="ko-KR" sz="110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570793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In-band Information option for CO to CO transit/H.323 networking calls</a:t>
                      </a: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Disconnect with </a:t>
                      </a:r>
                      <a:r>
                        <a:rPr lang="en-US" altLang="ko-KR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Inband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 information option is added (ISDN Attributes)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     : Ignore,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Bypass, Wait release</a:t>
                      </a: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344213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Toggle button for Ring Mode</a:t>
                      </a:r>
                      <a:r>
                        <a:rPr lang="en-US" altLang="ko-KR" sz="1100" b="1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Change</a:t>
                      </a:r>
                      <a:endParaRPr lang="en-US" altLang="ko-KR" sz="1100" b="1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Added Toggle Ring mode flexible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button (Day/Night/Timed/Auto)</a:t>
                      </a:r>
                      <a:endParaRPr lang="ko-KR" altLang="en-US" sz="110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  <a:tr h="344213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dirty="0" smtClean="0">
                          <a:effectLst/>
                          <a:latin typeface="Calibri" panose="020F0502020204030204" pitchFamily="34" charset="0"/>
                        </a:rPr>
                        <a:t>Added Ring Group Indication option</a:t>
                      </a:r>
                    </a:p>
                  </a:txBody>
                  <a:tcPr marL="30798" marR="61595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Ring group indication options - Off / Mute / Burst</a:t>
                      </a:r>
                    </a:p>
                  </a:txBody>
                  <a:tcPr marL="123190" marR="615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en-US" altLang="ko-KR" sz="1100" dirty="0" smtClean="0">
                        <a:latin typeface="Calibri" panose="020F0502020204030204" pitchFamily="34" charset="0"/>
                      </a:endParaRPr>
                    </a:p>
                  </a:txBody>
                  <a:tcPr marL="61595" marR="6159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4143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ln/>
        </p:spPr>
        <p:txBody>
          <a:bodyPr rtlCol="0"/>
          <a:lstStyle/>
          <a:p>
            <a:pPr>
              <a:defRPr/>
            </a:pPr>
            <a:r>
              <a:rPr lang="en-US" altLang="ko-KR" dirty="0"/>
              <a:t>Enhanced System </a:t>
            </a:r>
            <a:r>
              <a:rPr lang="en-US" altLang="ko-KR" dirty="0" smtClean="0"/>
              <a:t>features (3/3)</a:t>
            </a:r>
            <a:endParaRPr lang="ko-KR" alt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238960"/>
              </p:ext>
            </p:extLst>
          </p:nvPr>
        </p:nvGraphicFramePr>
        <p:xfrm>
          <a:off x="259862" y="1118574"/>
          <a:ext cx="8624277" cy="487202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91556"/>
                <a:gridCol w="5226559"/>
                <a:gridCol w="1006162"/>
              </a:tblGrid>
              <a:tr h="350397"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Feature List</a:t>
                      </a:r>
                      <a:endParaRPr lang="ko-KR" altLang="en-US" sz="1500" dirty="0">
                        <a:latin typeface="Calibri" panose="020F0502020204030204" pitchFamily="34" charset="0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500" dirty="0" smtClean="0"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30798" marR="30798" marT="0" marB="0" anchor="ctr"/>
                </a:tc>
              </a:tr>
              <a:tr h="21438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Alert when TAPI Disconnects</a:t>
                      </a:r>
                      <a:endParaRPr lang="en-US" sz="1100" b="1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Alarm and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Email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notification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to be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added when TAPI is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disconnected</a:t>
                      </a:r>
                      <a:endParaRPr lang="en-US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21438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SIP phone control by UCS client</a:t>
                      </a: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SIP Phone control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by UCS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Call Control client – Make Call, Answer Call, Hold/Retrieve Call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589562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ARS support in Digit conversion table</a:t>
                      </a: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If a selected path is not available from some reason (All Busy, Line Fault, </a:t>
                      </a:r>
                      <a:r>
                        <a:rPr lang="en-US" altLang="ko-KR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etc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) after digit conversion, Alternative Route Selection (ARS) will connect calls using predefined designated ARS digit in digit conversion table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21438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ICLID Name Routing</a:t>
                      </a: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An incoming call can be routed to the destination based on Calling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331672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Auto insert PBX code for emergency</a:t>
                      </a:r>
                      <a:r>
                        <a:rPr lang="en-US" altLang="ko-KR" sz="1100" b="1" u="none" strike="noStrike" kern="1200" baseline="0" dirty="0" smtClean="0">
                          <a:effectLst/>
                          <a:latin typeface="Calibri" panose="020F0502020204030204" pitchFamily="34" charset="0"/>
                        </a:rPr>
                        <a:t> call</a:t>
                      </a:r>
                      <a:endParaRPr lang="en-US" altLang="ko-KR" sz="1100" b="1" i="0" u="none" strike="noStrike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System can insert PBX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code automatically if pre-configured </a:t>
                      </a:r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when a user make an emergency </a:t>
                      </a:r>
                      <a:r>
                        <a:rPr lang="en-US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call</a:t>
                      </a:r>
                      <a:endParaRPr lang="en-US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smtClean="0">
                          <a:latin typeface="Calibri" panose="020F0502020204030204" pitchFamily="34" charset="0"/>
                        </a:rPr>
                        <a:t>UCP/eMG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589562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SMDR for net transit call</a:t>
                      </a:r>
                      <a:endParaRPr lang="en-US" sz="1100" b="1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Call Transfer from CCM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to LCM system - P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rovides the information related to transferred station in SMDR</a:t>
                      </a:r>
                    </a:p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Transit out via CCM system - Provides the information of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net station (calling party) in SMDR </a:t>
                      </a:r>
                      <a:endParaRPr lang="en-US" altLang="ko-KR" sz="1100" b="0" i="0" u="none" strike="noStrik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49750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FPP (Fast packet processing)</a:t>
                      </a: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RTP packet processing by DSP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not CPU for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VOIB128(eMG800) and VOIB(VVMU/VOIB48 on eMG80) </a:t>
                      </a:r>
                    </a:p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Decreasing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load of main CPU and also it should be supported for IP BIND feature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eMG80/800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393041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COS feature</a:t>
                      </a:r>
                      <a:endParaRPr lang="en-US" altLang="ko-KR" sz="11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Station A(COS 1) is forwarded to </a:t>
                      </a:r>
                      <a:r>
                        <a:rPr lang="en-US" altLang="ko-KR" sz="11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Offnet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Station B(COS 7) calls Station A and this call can be forwarded. (It will be controlled by system base option)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589562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Original CLI for transfer call to VMEX</a:t>
                      </a:r>
                      <a:endParaRPr lang="en-US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It will be operated also for a SIP extension using previous option. The name of previous option P.113 "FAST CLI For Transfer Call = OFF/ON" will be changed to "Original CLI For Transfer Call = OFF/ON".</a:t>
                      </a:r>
                      <a:endParaRPr lang="en-US" altLang="ko-KR" sz="1100" b="0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214387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u="none" strike="noStrike" kern="1200" dirty="0">
                          <a:effectLst/>
                          <a:latin typeface="Calibri" panose="020F0502020204030204" pitchFamily="34" charset="0"/>
                        </a:rPr>
                        <a:t>Line Names outgoing CO</a:t>
                      </a:r>
                      <a:endParaRPr lang="en-US" sz="1100" b="1" i="0" u="none" strike="noStrike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CO Line Name display</a:t>
                      </a:r>
                      <a:r>
                        <a:rPr lang="en-US" altLang="ko-KR" sz="11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for outgoing CO calls </a:t>
                      </a: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(Common Attributes(140) - index 8&amp;9)</a:t>
                      </a:r>
                      <a:endParaRPr lang="en-US" altLang="ko-KR" sz="1100" b="0" i="0" u="none" strike="noStrik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  <a:tr h="462264"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1" u="none" strike="noStrike" kern="1200" dirty="0" smtClean="0">
                          <a:effectLst/>
                          <a:latin typeface="Calibri" panose="020F0502020204030204" pitchFamily="34" charset="0"/>
                        </a:rPr>
                        <a:t>Open loop disconnect signal for dropping calls via SLT port</a:t>
                      </a:r>
                      <a:endParaRPr lang="en-US" altLang="ko-KR" sz="1100" b="1" i="0" u="none" strike="noStrike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0798" marR="30798" marT="0" marB="0" anchor="ctr"/>
                </a:tc>
                <a:tc>
                  <a:txBody>
                    <a:bodyPr/>
                    <a:lstStyle/>
                    <a:p>
                      <a:pPr marL="171450" marR="0" indent="-171450" algn="l" defTabSz="45407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  <a:latin typeface="Calibri" panose="020F0502020204030204" pitchFamily="34" charset="0"/>
                        </a:rPr>
                        <a:t>Supported on UCP-SLTM4/8/32, eMG80/800 SLIB</a:t>
                      </a:r>
                      <a:endParaRPr lang="en-US" altLang="ko-KR" sz="1100" b="0" i="0" u="none" strike="noStrik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>
                          <a:latin typeface="Calibri" panose="020F0502020204030204" pitchFamily="34" charset="0"/>
                        </a:rPr>
                        <a:t>UCP/</a:t>
                      </a:r>
                      <a:r>
                        <a:rPr lang="en-US" altLang="ko-KR" sz="1100" dirty="0" err="1" smtClean="0">
                          <a:latin typeface="Calibri" panose="020F0502020204030204" pitchFamily="34" charset="0"/>
                        </a:rPr>
                        <a:t>eMG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3190" marR="9239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551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0423_iPECS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iPECS_Template_09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iPECS_Template_10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iPECS_Template_1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iPECS_Template_12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PECS_Template_1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PECS_Template_1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iPECS_Template_1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iPECS_Template_16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iPECS_Template_17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iPECS_Template_18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PECS_Template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PECS_Template_01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iPECS_Template_03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PECS_Template_04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iPECS_Template_05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iPECS_Template_06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iPECS_Template_07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iPECS_Template_08">
  <a:themeElements>
    <a:clrScheme name=" IPECS">
      <a:dk1>
        <a:srgbClr val="000000"/>
      </a:dk1>
      <a:lt1>
        <a:sysClr val="window" lastClr="FFFFFF"/>
      </a:lt1>
      <a:dk2>
        <a:srgbClr val="E66319"/>
      </a:dk2>
      <a:lt2>
        <a:srgbClr val="BC791C"/>
      </a:lt2>
      <a:accent1>
        <a:srgbClr val="7B7E82"/>
      </a:accent1>
      <a:accent2>
        <a:srgbClr val="BFBCBC"/>
      </a:accent2>
      <a:accent3>
        <a:srgbClr val="F8BD09"/>
      </a:accent3>
      <a:accent4>
        <a:srgbClr val="6DBB30"/>
      </a:accent4>
      <a:accent5>
        <a:srgbClr val="591B64"/>
      </a:accent5>
      <a:accent6>
        <a:srgbClr val="0F2342"/>
      </a:accent6>
      <a:hlink>
        <a:srgbClr val="043EFF"/>
      </a:hlink>
      <a:folHlink>
        <a:srgbClr val="6F0098"/>
      </a:folHlink>
    </a:clrScheme>
    <a:fontScheme name="에릭슨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20150423_iPECS_PPT_Template</Template>
  <TotalTime>413</TotalTime>
  <Words>3839</Words>
  <Application>Microsoft Office PowerPoint</Application>
  <PresentationFormat>On-screen Show (4:3)</PresentationFormat>
  <Paragraphs>1131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20</vt:i4>
      </vt:variant>
    </vt:vector>
  </HeadingPairs>
  <TitlesOfParts>
    <vt:vector size="39" baseType="lpstr">
      <vt:lpstr>20150423_iPECS_PPT_Template</vt:lpstr>
      <vt:lpstr>iPECS_Template_01</vt:lpstr>
      <vt:lpstr>1_iPECS_Template_01</vt:lpstr>
      <vt:lpstr>iPECS_Template_03</vt:lpstr>
      <vt:lpstr>iPECS_Template_04</vt:lpstr>
      <vt:lpstr>iPECS_Template_05</vt:lpstr>
      <vt:lpstr>iPECS_Template_06</vt:lpstr>
      <vt:lpstr>iPECS_Template_07</vt:lpstr>
      <vt:lpstr>iPECS_Template_08</vt:lpstr>
      <vt:lpstr>iPECS_Template_09</vt:lpstr>
      <vt:lpstr>iPECS_Template_10</vt:lpstr>
      <vt:lpstr>iPECS_Template_11</vt:lpstr>
      <vt:lpstr>iPECS_Template_12</vt:lpstr>
      <vt:lpstr>iPECS_Template_13</vt:lpstr>
      <vt:lpstr>iPECS_Template_14</vt:lpstr>
      <vt:lpstr>iPECS_Template_15</vt:lpstr>
      <vt:lpstr>iPECS_Template_16</vt:lpstr>
      <vt:lpstr>iPECS_Template_17</vt:lpstr>
      <vt:lpstr>iPECS_Template_18</vt:lpstr>
      <vt:lpstr>iPECS eMG80 P2 Introduction (Unified Software v1.2)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Ericsson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Keunsup Choi</dc:creator>
  <cp:lastModifiedBy>Keunsup Choi</cp:lastModifiedBy>
  <cp:revision>23</cp:revision>
  <dcterms:created xsi:type="dcterms:W3CDTF">2015-06-18T03:02:21Z</dcterms:created>
  <dcterms:modified xsi:type="dcterms:W3CDTF">2015-06-30T01:00:28Z</dcterms:modified>
</cp:coreProperties>
</file>